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4017" r:id="rId2"/>
  </p:sldMasterIdLst>
  <p:notesMasterIdLst>
    <p:notesMasterId r:id="rId19"/>
  </p:notesMasterIdLst>
  <p:sldIdLst>
    <p:sldId id="256" r:id="rId3"/>
    <p:sldId id="547" r:id="rId4"/>
    <p:sldId id="548" r:id="rId5"/>
    <p:sldId id="549" r:id="rId6"/>
    <p:sldId id="554" r:id="rId7"/>
    <p:sldId id="557" r:id="rId8"/>
    <p:sldId id="544" r:id="rId9"/>
    <p:sldId id="539" r:id="rId10"/>
    <p:sldId id="258" r:id="rId11"/>
    <p:sldId id="261" r:id="rId12"/>
    <p:sldId id="560" r:id="rId13"/>
    <p:sldId id="562" r:id="rId14"/>
    <p:sldId id="563" r:id="rId15"/>
    <p:sldId id="556" r:id="rId16"/>
    <p:sldId id="558" r:id="rId17"/>
    <p:sldId id="564" r:id="rId1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pos="3144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 varScale="1">
        <p:scale>
          <a:sx n="139" d="100"/>
          <a:sy n="139" d="100"/>
        </p:scale>
        <p:origin x="176" y="752"/>
      </p:cViewPr>
      <p:guideLst>
        <p:guide pos="314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F2F34-9AFF-D443-97C3-BE2B1BE2CD2E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3FBD174E-E0D0-AA42-8255-B4A53C12094F}">
      <dgm:prSet phldrT="[Text]"/>
      <dgm:spPr/>
      <dgm:t>
        <a:bodyPr/>
        <a:lstStyle/>
        <a:p>
          <a:pPr rtl="0"/>
          <a:r>
            <a:rPr lang="en-US" dirty="0"/>
            <a:t>Correct network selection</a:t>
          </a:r>
        </a:p>
      </dgm:t>
    </dgm:pt>
    <dgm:pt modelId="{41840C80-2FCE-174E-9FCA-EBA8B1207555}" type="parTrans" cxnId="{4481A0B7-A301-DC49-81A3-492BCE108969}">
      <dgm:prSet/>
      <dgm:spPr/>
      <dgm:t>
        <a:bodyPr/>
        <a:lstStyle/>
        <a:p>
          <a:endParaRPr lang="en-US"/>
        </a:p>
      </dgm:t>
    </dgm:pt>
    <dgm:pt modelId="{7C25DDD6-50CB-B545-9CFC-F61E5BA8FDFE}" type="sibTrans" cxnId="{4481A0B7-A301-DC49-81A3-492BCE108969}">
      <dgm:prSet/>
      <dgm:spPr/>
      <dgm:t>
        <a:bodyPr/>
        <a:lstStyle/>
        <a:p>
          <a:endParaRPr lang="en-US"/>
        </a:p>
      </dgm:t>
    </dgm:pt>
    <dgm:pt modelId="{C58304CB-1BFA-814A-90E7-7D71E4B9E3F5}">
      <dgm:prSet phldrT="[Text]"/>
      <dgm:spPr/>
      <dgm:t>
        <a:bodyPr/>
        <a:lstStyle/>
        <a:p>
          <a:r>
            <a:rPr lang="en-US" dirty="0"/>
            <a:t>Proof of ownership</a:t>
          </a:r>
        </a:p>
      </dgm:t>
    </dgm:pt>
    <dgm:pt modelId="{59B6429C-A78F-444C-96BF-2B41605014F3}" type="parTrans" cxnId="{575E5286-816C-4F40-BD17-3C7628C98ECC}">
      <dgm:prSet/>
      <dgm:spPr/>
      <dgm:t>
        <a:bodyPr/>
        <a:lstStyle/>
        <a:p>
          <a:endParaRPr lang="en-US"/>
        </a:p>
      </dgm:t>
    </dgm:pt>
    <dgm:pt modelId="{BAB16BAC-3FB5-1D42-8EA5-C9A980D8A5D7}" type="sibTrans" cxnId="{575E5286-816C-4F40-BD17-3C7628C98ECC}">
      <dgm:prSet/>
      <dgm:spPr/>
      <dgm:t>
        <a:bodyPr/>
        <a:lstStyle/>
        <a:p>
          <a:endParaRPr lang="en-US"/>
        </a:p>
      </dgm:t>
    </dgm:pt>
    <dgm:pt modelId="{58D93ED2-39B7-AB47-94F8-08504843D69C}">
      <dgm:prSet phldrT="[Text]"/>
      <dgm:spPr/>
      <dgm:t>
        <a:bodyPr/>
        <a:lstStyle/>
        <a:p>
          <a:r>
            <a:rPr lang="en-US" dirty="0"/>
            <a:t>Supply chain security</a:t>
          </a:r>
        </a:p>
      </dgm:t>
    </dgm:pt>
    <dgm:pt modelId="{99419FF4-4B20-FA48-BCBF-6DB7FCC0B925}" type="parTrans" cxnId="{25AB9A80-F5C3-8B4D-9970-6A82FEFDDA89}">
      <dgm:prSet/>
      <dgm:spPr/>
      <dgm:t>
        <a:bodyPr/>
        <a:lstStyle/>
        <a:p>
          <a:endParaRPr lang="en-US"/>
        </a:p>
      </dgm:t>
    </dgm:pt>
    <dgm:pt modelId="{40C51140-CCE7-CE47-97D0-43F31FF86AED}" type="sibTrans" cxnId="{25AB9A80-F5C3-8B4D-9970-6A82FEFDDA89}">
      <dgm:prSet/>
      <dgm:spPr/>
      <dgm:t>
        <a:bodyPr/>
        <a:lstStyle/>
        <a:p>
          <a:endParaRPr lang="en-US"/>
        </a:p>
      </dgm:t>
    </dgm:pt>
    <dgm:pt modelId="{014F1510-9613-B94B-B0C6-5C75CA4AFAA5}" type="pres">
      <dgm:prSet presAssocID="{34AF2F34-9AFF-D443-97C3-BE2B1BE2CD2E}" presName="arrowDiagram" presStyleCnt="0">
        <dgm:presLayoutVars>
          <dgm:chMax val="5"/>
          <dgm:dir/>
          <dgm:resizeHandles val="exact"/>
        </dgm:presLayoutVars>
      </dgm:prSet>
      <dgm:spPr/>
    </dgm:pt>
    <dgm:pt modelId="{3A567BD1-0A5C-834E-8730-19305AAC652F}" type="pres">
      <dgm:prSet presAssocID="{34AF2F34-9AFF-D443-97C3-BE2B1BE2CD2E}" presName="arrow" presStyleLbl="bgShp" presStyleIdx="0" presStyleCnt="1"/>
      <dgm:spPr/>
    </dgm:pt>
    <dgm:pt modelId="{68CB4A88-792E-3D45-8F41-8CAC94E85784}" type="pres">
      <dgm:prSet presAssocID="{34AF2F34-9AFF-D443-97C3-BE2B1BE2CD2E}" presName="arrowDiagram3" presStyleCnt="0"/>
      <dgm:spPr/>
    </dgm:pt>
    <dgm:pt modelId="{90E44D49-5439-3640-B4B6-132EF6B9AA9D}" type="pres">
      <dgm:prSet presAssocID="{3FBD174E-E0D0-AA42-8255-B4A53C12094F}" presName="bullet3a" presStyleLbl="node1" presStyleIdx="0" presStyleCnt="3"/>
      <dgm:spPr/>
    </dgm:pt>
    <dgm:pt modelId="{3D0D96E8-1F3C-FB43-B725-1DD839CE0EBA}" type="pres">
      <dgm:prSet presAssocID="{3FBD174E-E0D0-AA42-8255-B4A53C12094F}" presName="textBox3a" presStyleLbl="revTx" presStyleIdx="0" presStyleCnt="3">
        <dgm:presLayoutVars>
          <dgm:bulletEnabled val="1"/>
        </dgm:presLayoutVars>
      </dgm:prSet>
      <dgm:spPr/>
    </dgm:pt>
    <dgm:pt modelId="{AD713F40-CC70-EA4A-B095-1FDF5AB6819F}" type="pres">
      <dgm:prSet presAssocID="{C58304CB-1BFA-814A-90E7-7D71E4B9E3F5}" presName="bullet3b" presStyleLbl="node1" presStyleIdx="1" presStyleCnt="3"/>
      <dgm:spPr/>
    </dgm:pt>
    <dgm:pt modelId="{B10B1DEF-4688-0E4F-8436-B8689DBDC35F}" type="pres">
      <dgm:prSet presAssocID="{C58304CB-1BFA-814A-90E7-7D71E4B9E3F5}" presName="textBox3b" presStyleLbl="revTx" presStyleIdx="1" presStyleCnt="3">
        <dgm:presLayoutVars>
          <dgm:bulletEnabled val="1"/>
        </dgm:presLayoutVars>
      </dgm:prSet>
      <dgm:spPr/>
    </dgm:pt>
    <dgm:pt modelId="{792FDCFF-3474-2744-B4B0-77F9DF7E7068}" type="pres">
      <dgm:prSet presAssocID="{58D93ED2-39B7-AB47-94F8-08504843D69C}" presName="bullet3c" presStyleLbl="node1" presStyleIdx="2" presStyleCnt="3"/>
      <dgm:spPr/>
    </dgm:pt>
    <dgm:pt modelId="{5F9CD498-A8AC-4B49-B250-D351A746A157}" type="pres">
      <dgm:prSet presAssocID="{58D93ED2-39B7-AB47-94F8-08504843D69C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88DE3101-5A7E-CF49-A8F2-9E70A3F4ACE7}" type="presOf" srcId="{58D93ED2-39B7-AB47-94F8-08504843D69C}" destId="{5F9CD498-A8AC-4B49-B250-D351A746A157}" srcOrd="0" destOrd="0" presId="urn:microsoft.com/office/officeart/2005/8/layout/arrow2"/>
    <dgm:cxn modelId="{88953647-4BCC-FD47-BF39-BCD41CECACDF}" type="presOf" srcId="{C58304CB-1BFA-814A-90E7-7D71E4B9E3F5}" destId="{B10B1DEF-4688-0E4F-8436-B8689DBDC35F}" srcOrd="0" destOrd="0" presId="urn:microsoft.com/office/officeart/2005/8/layout/arrow2"/>
    <dgm:cxn modelId="{3603055A-F67F-574D-8BAE-DEFE2DC2422C}" type="presOf" srcId="{34AF2F34-9AFF-D443-97C3-BE2B1BE2CD2E}" destId="{014F1510-9613-B94B-B0C6-5C75CA4AFAA5}" srcOrd="0" destOrd="0" presId="urn:microsoft.com/office/officeart/2005/8/layout/arrow2"/>
    <dgm:cxn modelId="{5E1FA26F-C896-334E-A9A9-F6E465F35505}" type="presOf" srcId="{3FBD174E-E0D0-AA42-8255-B4A53C12094F}" destId="{3D0D96E8-1F3C-FB43-B725-1DD839CE0EBA}" srcOrd="0" destOrd="0" presId="urn:microsoft.com/office/officeart/2005/8/layout/arrow2"/>
    <dgm:cxn modelId="{25AB9A80-F5C3-8B4D-9970-6A82FEFDDA89}" srcId="{34AF2F34-9AFF-D443-97C3-BE2B1BE2CD2E}" destId="{58D93ED2-39B7-AB47-94F8-08504843D69C}" srcOrd="2" destOrd="0" parTransId="{99419FF4-4B20-FA48-BCBF-6DB7FCC0B925}" sibTransId="{40C51140-CCE7-CE47-97D0-43F31FF86AED}"/>
    <dgm:cxn modelId="{575E5286-816C-4F40-BD17-3C7628C98ECC}" srcId="{34AF2F34-9AFF-D443-97C3-BE2B1BE2CD2E}" destId="{C58304CB-1BFA-814A-90E7-7D71E4B9E3F5}" srcOrd="1" destOrd="0" parTransId="{59B6429C-A78F-444C-96BF-2B41605014F3}" sibTransId="{BAB16BAC-3FB5-1D42-8EA5-C9A980D8A5D7}"/>
    <dgm:cxn modelId="{4481A0B7-A301-DC49-81A3-492BCE108969}" srcId="{34AF2F34-9AFF-D443-97C3-BE2B1BE2CD2E}" destId="{3FBD174E-E0D0-AA42-8255-B4A53C12094F}" srcOrd="0" destOrd="0" parTransId="{41840C80-2FCE-174E-9FCA-EBA8B1207555}" sibTransId="{7C25DDD6-50CB-B545-9CFC-F61E5BA8FDFE}"/>
    <dgm:cxn modelId="{A3A99AD1-BCFC-BD4D-A4BC-922F3D54CBAB}" type="presParOf" srcId="{014F1510-9613-B94B-B0C6-5C75CA4AFAA5}" destId="{3A567BD1-0A5C-834E-8730-19305AAC652F}" srcOrd="0" destOrd="0" presId="urn:microsoft.com/office/officeart/2005/8/layout/arrow2"/>
    <dgm:cxn modelId="{C61ABCB4-5A3B-5348-9F61-7223F23CFC2F}" type="presParOf" srcId="{014F1510-9613-B94B-B0C6-5C75CA4AFAA5}" destId="{68CB4A88-792E-3D45-8F41-8CAC94E85784}" srcOrd="1" destOrd="0" presId="urn:microsoft.com/office/officeart/2005/8/layout/arrow2"/>
    <dgm:cxn modelId="{2F58B231-AEAB-1346-BB4A-D3555E3E9476}" type="presParOf" srcId="{68CB4A88-792E-3D45-8F41-8CAC94E85784}" destId="{90E44D49-5439-3640-B4B6-132EF6B9AA9D}" srcOrd="0" destOrd="0" presId="urn:microsoft.com/office/officeart/2005/8/layout/arrow2"/>
    <dgm:cxn modelId="{2FEAF2AE-4EF2-8848-A500-1F1479F62FDB}" type="presParOf" srcId="{68CB4A88-792E-3D45-8F41-8CAC94E85784}" destId="{3D0D96E8-1F3C-FB43-B725-1DD839CE0EBA}" srcOrd="1" destOrd="0" presId="urn:microsoft.com/office/officeart/2005/8/layout/arrow2"/>
    <dgm:cxn modelId="{B0EC1DE9-0631-3342-9DF4-F34BCE7D6ED9}" type="presParOf" srcId="{68CB4A88-792E-3D45-8F41-8CAC94E85784}" destId="{AD713F40-CC70-EA4A-B095-1FDF5AB6819F}" srcOrd="2" destOrd="0" presId="urn:microsoft.com/office/officeart/2005/8/layout/arrow2"/>
    <dgm:cxn modelId="{FF2FD037-590C-7842-85C3-4D36CE7CB857}" type="presParOf" srcId="{68CB4A88-792E-3D45-8F41-8CAC94E85784}" destId="{B10B1DEF-4688-0E4F-8436-B8689DBDC35F}" srcOrd="3" destOrd="0" presId="urn:microsoft.com/office/officeart/2005/8/layout/arrow2"/>
    <dgm:cxn modelId="{B8E2D49B-2155-0C4F-A258-5E4565372747}" type="presParOf" srcId="{68CB4A88-792E-3D45-8F41-8CAC94E85784}" destId="{792FDCFF-3474-2744-B4B0-77F9DF7E7068}" srcOrd="4" destOrd="0" presId="urn:microsoft.com/office/officeart/2005/8/layout/arrow2"/>
    <dgm:cxn modelId="{C660A675-26E8-114E-8BC6-6660227AC516}" type="presParOf" srcId="{68CB4A88-792E-3D45-8F41-8CAC94E85784}" destId="{5F9CD498-A8AC-4B49-B250-D351A746A15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67BD1-0A5C-834E-8730-19305AAC652F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44D49-5439-3640-B4B6-132EF6B9AA9D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D96E8-1F3C-FB43-B725-1DD839CE0EBA}">
      <dsp:nvSpPr>
        <dsp:cNvPr id="0" name=""/>
        <dsp:cNvSpPr/>
      </dsp:nvSpPr>
      <dsp:spPr>
        <a:xfrm>
          <a:off x="853440" y="2835910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Correct network selection</a:t>
          </a:r>
        </a:p>
      </dsp:txBody>
      <dsp:txXfrm>
        <a:off x="853440" y="2835910"/>
        <a:ext cx="1420368" cy="1101090"/>
      </dsp:txXfrm>
    </dsp:sp>
    <dsp:sp modelId="{AD713F40-CC70-EA4A-B095-1FDF5AB6819F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B1DEF-4688-0E4F-8436-B8689DBDC35F}">
      <dsp:nvSpPr>
        <dsp:cNvPr id="0" name=""/>
        <dsp:cNvSpPr/>
      </dsp:nvSpPr>
      <dsp:spPr>
        <a:xfrm>
          <a:off x="2316480" y="1864359"/>
          <a:ext cx="1463040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Proof of ownership</a:t>
          </a:r>
        </a:p>
      </dsp:txBody>
      <dsp:txXfrm>
        <a:off x="2316480" y="1864359"/>
        <a:ext cx="1463040" cy="2072640"/>
      </dsp:txXfrm>
    </dsp:sp>
    <dsp:sp modelId="{792FDCFF-3474-2744-B4B0-77F9DF7E7068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CD498-A8AC-4B49-B250-D351A746A157}">
      <dsp:nvSpPr>
        <dsp:cNvPr id="0" name=""/>
        <dsp:cNvSpPr/>
      </dsp:nvSpPr>
      <dsp:spPr>
        <a:xfrm>
          <a:off x="4053840" y="1289049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Supply chain security</a:t>
          </a:r>
        </a:p>
      </dsp:txBody>
      <dsp:txXfrm>
        <a:off x="4053840" y="1289049"/>
        <a:ext cx="1463040" cy="264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2BACC-EC45-6D42-9278-75940C1EF868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33E22-CE63-0348-A186-9A457DEFA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4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Eliot – Added AVC to the last bullet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8CA85-661F-E546-A8FA-31CFD595DF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9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hyperlink" Target="http://ciscolive.com/Online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hyperlink" Target="CiscoLive.com/Online" TargetMode="Externa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56736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8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6"/>
          <p:cNvSpPr>
            <a:spLocks noChangeAspect="1" noEditPoints="1"/>
          </p:cNvSpPr>
          <p:nvPr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44646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m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4280" r="44733" b="3050"/>
          <a:stretch/>
        </p:blipFill>
        <p:spPr>
          <a:xfrm rot="5400000">
            <a:off x="1998980" y="-2000251"/>
            <a:ext cx="5146037" cy="9144001"/>
          </a:xfrm>
          <a:prstGeom prst="rect">
            <a:avLst/>
          </a:prstGeom>
        </p:spPr>
      </p:pic>
      <p:grpSp>
        <p:nvGrpSpPr>
          <p:cNvPr id="48" name="Group 47"/>
          <p:cNvGrpSpPr/>
          <p:nvPr userDrawn="1"/>
        </p:nvGrpSpPr>
        <p:grpSpPr>
          <a:xfrm>
            <a:off x="410080" y="399299"/>
            <a:ext cx="792595" cy="419316"/>
            <a:chOff x="3133800" y="2372040"/>
            <a:chExt cx="514440" cy="272160"/>
          </a:xfrm>
          <a:solidFill>
            <a:schemeClr val="bg1"/>
          </a:solidFill>
        </p:grpSpPr>
        <p:sp>
          <p:nvSpPr>
            <p:cNvPr id="49" name="Freeform: Shape 38"/>
            <p:cNvSpPr/>
            <p:nvPr/>
          </p:nvSpPr>
          <p:spPr>
            <a:xfrm>
              <a:off x="3279600" y="2552040"/>
              <a:ext cx="22680" cy="89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49">
                  <a:moveTo>
                    <a:pt x="32" y="249"/>
                  </a:moveTo>
                  <a:lnTo>
                    <a:pt x="0" y="24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2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0" name="Freeform: Shape 39"/>
            <p:cNvSpPr/>
            <p:nvPr/>
          </p:nvSpPr>
          <p:spPr>
            <a:xfrm>
              <a:off x="341604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6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1" name="Freeform: Shape 40"/>
            <p:cNvSpPr/>
            <p:nvPr/>
          </p:nvSpPr>
          <p:spPr>
            <a:xfrm>
              <a:off x="318060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5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: Shape 41"/>
            <p:cNvSpPr/>
            <p:nvPr/>
          </p:nvSpPr>
          <p:spPr>
            <a:xfrm>
              <a:off x="3507479" y="2550240"/>
              <a:ext cx="95040" cy="92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5" h="259">
                  <a:moveTo>
                    <a:pt x="133" y="0"/>
                  </a:moveTo>
                  <a:cubicBezTo>
                    <a:pt x="56" y="0"/>
                    <a:pt x="0" y="57"/>
                    <a:pt x="0" y="129"/>
                  </a:cubicBezTo>
                  <a:cubicBezTo>
                    <a:pt x="0" y="200"/>
                    <a:pt x="56" y="259"/>
                    <a:pt x="133" y="259"/>
                  </a:cubicBezTo>
                  <a:cubicBezTo>
                    <a:pt x="209" y="259"/>
                    <a:pt x="265" y="200"/>
                    <a:pt x="265" y="129"/>
                  </a:cubicBezTo>
                  <a:cubicBezTo>
                    <a:pt x="265" y="57"/>
                    <a:pt x="209" y="0"/>
                    <a:pt x="133" y="0"/>
                  </a:cubicBezTo>
                  <a:close/>
                  <a:moveTo>
                    <a:pt x="133" y="198"/>
                  </a:moveTo>
                  <a:cubicBezTo>
                    <a:pt x="95" y="198"/>
                    <a:pt x="69" y="169"/>
                    <a:pt x="69" y="132"/>
                  </a:cubicBezTo>
                  <a:cubicBezTo>
                    <a:pt x="69" y="95"/>
                    <a:pt x="95" y="66"/>
                    <a:pt x="133" y="66"/>
                  </a:cubicBezTo>
                  <a:cubicBezTo>
                    <a:pt x="170" y="66"/>
                    <a:pt x="196" y="95"/>
                    <a:pt x="196" y="132"/>
                  </a:cubicBezTo>
                  <a:cubicBezTo>
                    <a:pt x="196" y="169"/>
                    <a:pt x="170" y="198"/>
                    <a:pt x="133" y="1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: Shape 42"/>
            <p:cNvSpPr/>
            <p:nvPr/>
          </p:nvSpPr>
          <p:spPr>
            <a:xfrm>
              <a:off x="3333240" y="2550960"/>
              <a:ext cx="6228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4" h="260">
                  <a:moveTo>
                    <a:pt x="92" y="0"/>
                  </a:moveTo>
                  <a:cubicBezTo>
                    <a:pt x="34" y="0"/>
                    <a:pt x="0" y="32"/>
                    <a:pt x="0" y="77"/>
                  </a:cubicBezTo>
                  <a:cubicBezTo>
                    <a:pt x="0" y="120"/>
                    <a:pt x="29" y="138"/>
                    <a:pt x="63" y="149"/>
                  </a:cubicBezTo>
                  <a:cubicBezTo>
                    <a:pt x="66" y="149"/>
                    <a:pt x="74" y="151"/>
                    <a:pt x="76" y="154"/>
                  </a:cubicBezTo>
                  <a:cubicBezTo>
                    <a:pt x="92" y="159"/>
                    <a:pt x="105" y="167"/>
                    <a:pt x="105" y="178"/>
                  </a:cubicBezTo>
                  <a:cubicBezTo>
                    <a:pt x="105" y="191"/>
                    <a:pt x="92" y="202"/>
                    <a:pt x="60" y="202"/>
                  </a:cubicBezTo>
                  <a:cubicBezTo>
                    <a:pt x="34" y="202"/>
                    <a:pt x="8" y="194"/>
                    <a:pt x="2" y="194"/>
                  </a:cubicBezTo>
                  <a:lnTo>
                    <a:pt x="2" y="252"/>
                  </a:lnTo>
                  <a:cubicBezTo>
                    <a:pt x="5" y="252"/>
                    <a:pt x="37" y="260"/>
                    <a:pt x="71" y="260"/>
                  </a:cubicBezTo>
                  <a:cubicBezTo>
                    <a:pt x="119" y="260"/>
                    <a:pt x="174" y="239"/>
                    <a:pt x="174" y="178"/>
                  </a:cubicBezTo>
                  <a:cubicBezTo>
                    <a:pt x="174" y="149"/>
                    <a:pt x="156" y="120"/>
                    <a:pt x="116" y="106"/>
                  </a:cubicBezTo>
                  <a:lnTo>
                    <a:pt x="98" y="101"/>
                  </a:lnTo>
                  <a:cubicBezTo>
                    <a:pt x="87" y="98"/>
                    <a:pt x="68" y="93"/>
                    <a:pt x="68" y="77"/>
                  </a:cubicBezTo>
                  <a:cubicBezTo>
                    <a:pt x="68" y="64"/>
                    <a:pt x="82" y="56"/>
                    <a:pt x="108" y="56"/>
                  </a:cubicBezTo>
                  <a:cubicBezTo>
                    <a:pt x="129" y="56"/>
                    <a:pt x="156" y="64"/>
                    <a:pt x="158" y="64"/>
                  </a:cubicBezTo>
                  <a:lnTo>
                    <a:pt x="158" y="8"/>
                  </a:lnTo>
                  <a:lnTo>
                    <a:pt x="153" y="8"/>
                  </a:lnTo>
                  <a:cubicBezTo>
                    <a:pt x="150" y="8"/>
                    <a:pt x="121" y="0"/>
                    <a:pt x="92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: Shape 43"/>
            <p:cNvSpPr/>
            <p:nvPr/>
          </p:nvSpPr>
          <p:spPr>
            <a:xfrm>
              <a:off x="313380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3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: Shape 44"/>
            <p:cNvSpPr/>
            <p:nvPr/>
          </p:nvSpPr>
          <p:spPr>
            <a:xfrm>
              <a:off x="3195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" name="Freeform: Shape 45"/>
            <p:cNvSpPr/>
            <p:nvPr/>
          </p:nvSpPr>
          <p:spPr>
            <a:xfrm>
              <a:off x="325691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1" y="0"/>
                  </a:cubicBezTo>
                  <a:cubicBezTo>
                    <a:pt x="16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1" y="394"/>
                  </a:cubicBezTo>
                  <a:cubicBezTo>
                    <a:pt x="47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" name="Freeform: Shape 46"/>
            <p:cNvSpPr/>
            <p:nvPr/>
          </p:nvSpPr>
          <p:spPr>
            <a:xfrm>
              <a:off x="3318840" y="2413800"/>
              <a:ext cx="2232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215">
                  <a:moveTo>
                    <a:pt x="63" y="32"/>
                  </a:moveTo>
                  <a:cubicBezTo>
                    <a:pt x="63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3" y="201"/>
                    <a:pt x="63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" name="Freeform: Shape 47"/>
            <p:cNvSpPr/>
            <p:nvPr/>
          </p:nvSpPr>
          <p:spPr>
            <a:xfrm>
              <a:off x="337968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" name="Freeform: Shape 48"/>
            <p:cNvSpPr/>
            <p:nvPr/>
          </p:nvSpPr>
          <p:spPr>
            <a:xfrm>
              <a:off x="344160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4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" name="Freeform: Shape 49"/>
            <p:cNvSpPr/>
            <p:nvPr/>
          </p:nvSpPr>
          <p:spPr>
            <a:xfrm>
              <a:off x="350279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2" y="0"/>
                  </a:cubicBezTo>
                  <a:cubicBezTo>
                    <a:pt x="13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2" y="394"/>
                  </a:cubicBezTo>
                  <a:cubicBezTo>
                    <a:pt x="50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" name="Freeform: Shape 50"/>
            <p:cNvSpPr/>
            <p:nvPr/>
          </p:nvSpPr>
          <p:spPr>
            <a:xfrm>
              <a:off x="3564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50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2" name="Freeform: Shape 51"/>
            <p:cNvSpPr/>
            <p:nvPr/>
          </p:nvSpPr>
          <p:spPr>
            <a:xfrm>
              <a:off x="362556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92794"/>
            <a:ext cx="3236976" cy="14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5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5073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hasCustomPrompt="1"/>
          </p:nvPr>
        </p:nvSpPr>
        <p:spPr bwMode="white">
          <a:xfrm>
            <a:off x="141798" y="1372417"/>
            <a:ext cx="5515536" cy="1249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40" tIns="45720" rIns="91440" bIns="45720" anchor="b"/>
          <a:lstStyle>
            <a:lvl1pPr algn="l">
              <a:defRPr lang="en-US" sz="3200" i="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1pPr>
          </a:lstStyle>
          <a:p>
            <a:pPr lvl="0"/>
            <a:r>
              <a:rPr lang="en-US" dirty="0">
                <a:sym typeface="Arial" pitchFamily="-107" charset="0"/>
              </a:rPr>
              <a:t>Presentation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7657" y="3193303"/>
            <a:ext cx="5503386" cy="336551"/>
          </a:xfrm>
        </p:spPr>
        <p:txBody>
          <a:bodyPr lIns="91440" tIns="45720" rIns="91440" bIns="45720" anchor="t" anchorCtr="0"/>
          <a:lstStyle>
            <a:lvl1pPr marL="1785" indent="0" algn="l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192881" indent="0">
              <a:buNone/>
              <a:defRPr/>
            </a:lvl2pPr>
            <a:lvl3pPr marL="386655" indent="0">
              <a:buNone/>
              <a:defRPr/>
            </a:lvl3pPr>
            <a:lvl4pPr marL="546497" indent="0">
              <a:buNone/>
              <a:defRPr/>
            </a:lvl4pPr>
            <a:lvl5pPr marL="706338" indent="0">
              <a:buNone/>
              <a:defRPr/>
            </a:lvl5pPr>
          </a:lstStyle>
          <a:p>
            <a:pPr lvl="0"/>
            <a:r>
              <a:rPr lang="en-US" dirty="0"/>
              <a:t>Presenter Name and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57654" y="289534"/>
            <a:ext cx="5557345" cy="250298"/>
          </a:xfrm>
        </p:spPr>
        <p:txBody>
          <a:bodyPr/>
          <a:lstStyle>
            <a:lvl1pPr marL="1785" indent="0" algn="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SESSION ID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t="11259" r="40485" b="3373"/>
          <a:stretch/>
        </p:blipFill>
        <p:spPr>
          <a:xfrm flipV="1">
            <a:off x="5955029" y="0"/>
            <a:ext cx="3188971" cy="5143500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252000" y="4822435"/>
            <a:ext cx="699671" cy="234000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11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0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3918" cy="5143500"/>
          </a:xfrm>
          <a:prstGeom prst="rect">
            <a:avLst/>
          </a:prstGeom>
          <a:solidFill>
            <a:srgbClr val="005073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rgbClr val="00BCEB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1E5763F-32AA-424A-9F2C-A2200F1B52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t="2703" r="67036"/>
          <a:stretch/>
        </p:blipFill>
        <p:spPr>
          <a:xfrm rot="16200000" flipV="1">
            <a:off x="3270631" y="-721805"/>
            <a:ext cx="2602737" cy="914399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474580"/>
            <a:ext cx="8394466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/>
              <a:t>Segue Slide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2018  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7EB1673-0AFD-4B69-A532-F053E06FCB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2000" y="4822435"/>
            <a:ext cx="699671" cy="234000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52" name="Freeform: Shape 1">
              <a:extLst>
                <a:ext uri="{FF2B5EF4-FFF2-40B4-BE49-F238E27FC236}">
                  <a16:creationId xmlns:a16="http://schemas.microsoft.com/office/drawing/2014/main" id="{F10C156F-C5CD-4F4B-B0AB-1CF79EE34E33}"/>
                </a:ext>
              </a:extLst>
            </p:cNvPr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: Shape 2">
              <a:extLst>
                <a:ext uri="{FF2B5EF4-FFF2-40B4-BE49-F238E27FC236}">
                  <a16:creationId xmlns:a16="http://schemas.microsoft.com/office/drawing/2014/main" id="{90A2EA34-E4A9-435E-B674-2CAF770AA840}"/>
                </a:ext>
              </a:extLst>
            </p:cNvPr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: Shape 3">
              <a:extLst>
                <a:ext uri="{FF2B5EF4-FFF2-40B4-BE49-F238E27FC236}">
                  <a16:creationId xmlns:a16="http://schemas.microsoft.com/office/drawing/2014/main" id="{382FAD27-64A9-447E-B35C-89991A832828}"/>
                </a:ext>
              </a:extLst>
            </p:cNvPr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: Shape 4">
              <a:extLst>
                <a:ext uri="{FF2B5EF4-FFF2-40B4-BE49-F238E27FC236}">
                  <a16:creationId xmlns:a16="http://schemas.microsoft.com/office/drawing/2014/main" id="{A9ECEE79-F85D-43ED-AEAE-F0745C1E47D2}"/>
                </a:ext>
              </a:extLst>
            </p:cNvPr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" name="Freeform: Shape 5">
              <a:extLst>
                <a:ext uri="{FF2B5EF4-FFF2-40B4-BE49-F238E27FC236}">
                  <a16:creationId xmlns:a16="http://schemas.microsoft.com/office/drawing/2014/main" id="{842C5304-EA9A-4A42-8A3C-1CA9036A89E1}"/>
                </a:ext>
              </a:extLst>
            </p:cNvPr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" name="Freeform: Shape 6">
              <a:extLst>
                <a:ext uri="{FF2B5EF4-FFF2-40B4-BE49-F238E27FC236}">
                  <a16:creationId xmlns:a16="http://schemas.microsoft.com/office/drawing/2014/main" id="{73075999-B212-412C-8046-CB29B53D9522}"/>
                </a:ext>
              </a:extLst>
            </p:cNvPr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" name="Freeform: Shape 7">
              <a:extLst>
                <a:ext uri="{FF2B5EF4-FFF2-40B4-BE49-F238E27FC236}">
                  <a16:creationId xmlns:a16="http://schemas.microsoft.com/office/drawing/2014/main" id="{5606B39E-A5C6-4368-9612-1E5FCDFE69B8}"/>
                </a:ext>
              </a:extLst>
            </p:cNvPr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" name="Freeform: Shape 8">
              <a:extLst>
                <a:ext uri="{FF2B5EF4-FFF2-40B4-BE49-F238E27FC236}">
                  <a16:creationId xmlns:a16="http://schemas.microsoft.com/office/drawing/2014/main" id="{3EA88033-145D-42F9-BA32-E0ACE90079AC}"/>
                </a:ext>
              </a:extLst>
            </p:cNvPr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" name="Freeform: Shape 9">
              <a:extLst>
                <a:ext uri="{FF2B5EF4-FFF2-40B4-BE49-F238E27FC236}">
                  <a16:creationId xmlns:a16="http://schemas.microsoft.com/office/drawing/2014/main" id="{E76FC38B-1ED8-4192-8E31-4C116B2F40A1}"/>
                </a:ext>
              </a:extLst>
            </p:cNvPr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" name="Freeform: Shape 10">
              <a:extLst>
                <a:ext uri="{FF2B5EF4-FFF2-40B4-BE49-F238E27FC236}">
                  <a16:creationId xmlns:a16="http://schemas.microsoft.com/office/drawing/2014/main" id="{01FBF7A9-CB09-4079-84E6-B3378F544A11}"/>
                </a:ext>
              </a:extLst>
            </p:cNvPr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2" name="Freeform: Shape 11">
              <a:extLst>
                <a:ext uri="{FF2B5EF4-FFF2-40B4-BE49-F238E27FC236}">
                  <a16:creationId xmlns:a16="http://schemas.microsoft.com/office/drawing/2014/main" id="{6C2B014D-3145-49A5-A348-7BA012325926}"/>
                </a:ext>
              </a:extLst>
            </p:cNvPr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1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8BBCE53-7B13-4F61-BB8A-E69FE5F53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6672"/>
            <a:ext cx="9144000" cy="2102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25" y="218947"/>
            <a:ext cx="8513064" cy="765432"/>
          </a:xfrm>
        </p:spPr>
        <p:txBody>
          <a:bodyPr/>
          <a:lstStyle>
            <a:lvl1pPr>
              <a:defRPr sz="24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2925" y="1077913"/>
            <a:ext cx="8513064" cy="33988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4B61F67-8CAE-42BC-8A86-76C3009AC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1F9DBD30-49F0-4016-B98E-90601D01D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20A99B-74DF-4F00-9641-66FD12F03C8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2000" y="4822435"/>
            <a:ext cx="699671" cy="234000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F81D0C92-32DA-464E-8B76-8A209824C2B6}"/>
                </a:ext>
              </a:extLst>
            </p:cNvPr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2">
              <a:extLst>
                <a:ext uri="{FF2B5EF4-FFF2-40B4-BE49-F238E27FC236}">
                  <a16:creationId xmlns:a16="http://schemas.microsoft.com/office/drawing/2014/main" id="{EA0CF7E1-F3C1-449A-A3C4-F9863F3A9822}"/>
                </a:ext>
              </a:extLst>
            </p:cNvPr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3">
              <a:extLst>
                <a:ext uri="{FF2B5EF4-FFF2-40B4-BE49-F238E27FC236}">
                  <a16:creationId xmlns:a16="http://schemas.microsoft.com/office/drawing/2014/main" id="{576D12CF-69EF-49C0-837B-CCAB6FDD9248}"/>
                </a:ext>
              </a:extLst>
            </p:cNvPr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4">
              <a:extLst>
                <a:ext uri="{FF2B5EF4-FFF2-40B4-BE49-F238E27FC236}">
                  <a16:creationId xmlns:a16="http://schemas.microsoft.com/office/drawing/2014/main" id="{9DFE04C1-DCBD-4144-9936-CE58457E0FB1}"/>
                </a:ext>
              </a:extLst>
            </p:cNvPr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5">
              <a:extLst>
                <a:ext uri="{FF2B5EF4-FFF2-40B4-BE49-F238E27FC236}">
                  <a16:creationId xmlns:a16="http://schemas.microsoft.com/office/drawing/2014/main" id="{69DAB1DE-AF44-494C-8055-8E9E37F28E11}"/>
                </a:ext>
              </a:extLst>
            </p:cNvPr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6">
              <a:extLst>
                <a:ext uri="{FF2B5EF4-FFF2-40B4-BE49-F238E27FC236}">
                  <a16:creationId xmlns:a16="http://schemas.microsoft.com/office/drawing/2014/main" id="{EAE7141F-EB34-4E07-9CCF-A13D8519377C}"/>
                </a:ext>
              </a:extLst>
            </p:cNvPr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7">
              <a:extLst>
                <a:ext uri="{FF2B5EF4-FFF2-40B4-BE49-F238E27FC236}">
                  <a16:creationId xmlns:a16="http://schemas.microsoft.com/office/drawing/2014/main" id="{4AAC9E74-B6F3-4EF4-B1F8-F42F55A7060D}"/>
                </a:ext>
              </a:extLst>
            </p:cNvPr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8">
              <a:extLst>
                <a:ext uri="{FF2B5EF4-FFF2-40B4-BE49-F238E27FC236}">
                  <a16:creationId xmlns:a16="http://schemas.microsoft.com/office/drawing/2014/main" id="{ED6921DB-2404-46D9-B256-C6F7BE64F453}"/>
                </a:ext>
              </a:extLst>
            </p:cNvPr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9">
              <a:extLst>
                <a:ext uri="{FF2B5EF4-FFF2-40B4-BE49-F238E27FC236}">
                  <a16:creationId xmlns:a16="http://schemas.microsoft.com/office/drawing/2014/main" id="{CE47CFD6-47F7-4754-A38E-388F23B44BF0}"/>
                </a:ext>
              </a:extLst>
            </p:cNvPr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1C3D1C10-1301-418C-BF7F-8B661BC43FF9}"/>
                </a:ext>
              </a:extLst>
            </p:cNvPr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E93B48E1-E2AA-4A73-B704-170101EE8518}"/>
                </a:ext>
              </a:extLst>
            </p:cNvPr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84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E8E0AD8-CFB3-4A76-AC28-BD99B6BE30F5}"/>
              </a:ext>
            </a:extLst>
          </p:cNvPr>
          <p:cNvSpPr/>
          <p:nvPr userDrawn="1"/>
        </p:nvSpPr>
        <p:spPr bwMode="auto">
          <a:xfrm>
            <a:off x="-2572" y="0"/>
            <a:ext cx="9146571" cy="5159626"/>
          </a:xfrm>
          <a:prstGeom prst="rect">
            <a:avLst/>
          </a:prstGeom>
          <a:solidFill>
            <a:srgbClr val="00A9E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GB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2018  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3276" y="1347788"/>
            <a:ext cx="8688324" cy="285560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Tx/>
              <a:buSzPct val="8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Tx/>
              <a:buSzPct val="8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cs typeface="CiscoSans ExtraLight"/>
              </a:defRPr>
            </a:lvl2pPr>
            <a:lvl3pPr marL="747558" indent="-171415">
              <a:buClrTx/>
              <a:buSzPct val="8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cs typeface="CiscoSans ExtraLight"/>
              </a:defRPr>
            </a:lvl3pPr>
            <a:lvl4pPr marL="911035" indent="-171415">
              <a:buClrTx/>
              <a:buSzPct val="8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cs typeface="CiscoSans ExtraLight"/>
              </a:defRPr>
            </a:lvl4pPr>
            <a:lvl5pPr marL="1082450" indent="-168240">
              <a:buClrTx/>
              <a:buSzPct val="8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743BC9-824D-46DE-A25D-5A5AA2563F9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2000" y="4822435"/>
            <a:ext cx="699671" cy="234000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33" name="Freeform: Shape 1">
              <a:extLst>
                <a:ext uri="{FF2B5EF4-FFF2-40B4-BE49-F238E27FC236}">
                  <a16:creationId xmlns:a16="http://schemas.microsoft.com/office/drawing/2014/main" id="{4084C7B0-B6F8-42BA-ADB5-5EB93D0BC3E5}"/>
                </a:ext>
              </a:extLst>
            </p:cNvPr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: Shape 2">
              <a:extLst>
                <a:ext uri="{FF2B5EF4-FFF2-40B4-BE49-F238E27FC236}">
                  <a16:creationId xmlns:a16="http://schemas.microsoft.com/office/drawing/2014/main" id="{1283EC18-AE58-4401-8D92-692C921ED027}"/>
                </a:ext>
              </a:extLst>
            </p:cNvPr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3">
              <a:extLst>
                <a:ext uri="{FF2B5EF4-FFF2-40B4-BE49-F238E27FC236}">
                  <a16:creationId xmlns:a16="http://schemas.microsoft.com/office/drawing/2014/main" id="{E23420D5-311F-41D5-ACD7-258943C60339}"/>
                </a:ext>
              </a:extLst>
            </p:cNvPr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" name="Freeform: Shape 4">
              <a:extLst>
                <a:ext uri="{FF2B5EF4-FFF2-40B4-BE49-F238E27FC236}">
                  <a16:creationId xmlns:a16="http://schemas.microsoft.com/office/drawing/2014/main" id="{21520614-209C-48DA-A347-F2EEBC33BCF6}"/>
                </a:ext>
              </a:extLst>
            </p:cNvPr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5">
              <a:extLst>
                <a:ext uri="{FF2B5EF4-FFF2-40B4-BE49-F238E27FC236}">
                  <a16:creationId xmlns:a16="http://schemas.microsoft.com/office/drawing/2014/main" id="{5C89D9D9-B13D-4B0E-B96A-FB04C8628E97}"/>
                </a:ext>
              </a:extLst>
            </p:cNvPr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: Shape 6">
              <a:extLst>
                <a:ext uri="{FF2B5EF4-FFF2-40B4-BE49-F238E27FC236}">
                  <a16:creationId xmlns:a16="http://schemas.microsoft.com/office/drawing/2014/main" id="{B493621C-46BB-4246-9138-AAC42C05E3E7}"/>
                </a:ext>
              </a:extLst>
            </p:cNvPr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: Shape 7">
              <a:extLst>
                <a:ext uri="{FF2B5EF4-FFF2-40B4-BE49-F238E27FC236}">
                  <a16:creationId xmlns:a16="http://schemas.microsoft.com/office/drawing/2014/main" id="{A12A8B6C-2A42-4DFB-A400-CE0466CAE052}"/>
                </a:ext>
              </a:extLst>
            </p:cNvPr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" name="Freeform: Shape 8">
              <a:extLst>
                <a:ext uri="{FF2B5EF4-FFF2-40B4-BE49-F238E27FC236}">
                  <a16:creationId xmlns:a16="http://schemas.microsoft.com/office/drawing/2014/main" id="{A2FC655C-0C42-4784-B34B-9F58D153BA89}"/>
                </a:ext>
              </a:extLst>
            </p:cNvPr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" name="Freeform: Shape 9">
              <a:extLst>
                <a:ext uri="{FF2B5EF4-FFF2-40B4-BE49-F238E27FC236}">
                  <a16:creationId xmlns:a16="http://schemas.microsoft.com/office/drawing/2014/main" id="{F5CDE9B9-3865-450D-B50C-F58B4F0D8B5C}"/>
                </a:ext>
              </a:extLst>
            </p:cNvPr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" name="Freeform: Shape 10">
              <a:extLst>
                <a:ext uri="{FF2B5EF4-FFF2-40B4-BE49-F238E27FC236}">
                  <a16:creationId xmlns:a16="http://schemas.microsoft.com/office/drawing/2014/main" id="{26D23286-5D1F-4FD1-9C7A-376BE394E785}"/>
                </a:ext>
              </a:extLst>
            </p:cNvPr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" name="Freeform: Shape 11">
              <a:extLst>
                <a:ext uri="{FF2B5EF4-FFF2-40B4-BE49-F238E27FC236}">
                  <a16:creationId xmlns:a16="http://schemas.microsoft.com/office/drawing/2014/main" id="{35548BDD-2870-4A95-B128-69001A82C2E9}"/>
                </a:ext>
              </a:extLst>
            </p:cNvPr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19437F9D-BD11-467A-8FC6-C5527CFE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5" y="218947"/>
            <a:ext cx="8513064" cy="76543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7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76FA30E-0E23-464D-8717-81F2567A7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2018  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3276" y="1347788"/>
            <a:ext cx="8535924" cy="285560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Tx/>
              <a:buSzPct val="8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Tx/>
              <a:buSzPct val="8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cs typeface="CiscoSans ExtraLight"/>
              </a:defRPr>
            </a:lvl2pPr>
            <a:lvl3pPr marL="747558" indent="-171415">
              <a:buClrTx/>
              <a:buSzPct val="8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cs typeface="CiscoSans ExtraLight"/>
              </a:defRPr>
            </a:lvl3pPr>
            <a:lvl4pPr marL="911035" indent="-171415">
              <a:buClrTx/>
              <a:buSzPct val="8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cs typeface="CiscoSans ExtraLight"/>
              </a:defRPr>
            </a:lvl4pPr>
            <a:lvl5pPr marL="1082450" indent="-168240">
              <a:buClrTx/>
              <a:buSzPct val="8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73E9B3-AE1D-4556-90C0-D27A4503C1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2000" y="4822435"/>
            <a:ext cx="699671" cy="234000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33" name="Freeform: Shape 1">
              <a:extLst>
                <a:ext uri="{FF2B5EF4-FFF2-40B4-BE49-F238E27FC236}">
                  <a16:creationId xmlns:a16="http://schemas.microsoft.com/office/drawing/2014/main" id="{F70BF261-C080-4803-885B-FDBCEA96F8CD}"/>
                </a:ext>
              </a:extLst>
            </p:cNvPr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: Shape 2">
              <a:extLst>
                <a:ext uri="{FF2B5EF4-FFF2-40B4-BE49-F238E27FC236}">
                  <a16:creationId xmlns:a16="http://schemas.microsoft.com/office/drawing/2014/main" id="{8D2FFACE-FF82-43C7-B100-C96EFBD9D190}"/>
                </a:ext>
              </a:extLst>
            </p:cNvPr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3">
              <a:extLst>
                <a:ext uri="{FF2B5EF4-FFF2-40B4-BE49-F238E27FC236}">
                  <a16:creationId xmlns:a16="http://schemas.microsoft.com/office/drawing/2014/main" id="{35BE911F-0B42-4B85-AD41-DFCCFF3CFB13}"/>
                </a:ext>
              </a:extLst>
            </p:cNvPr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" name="Freeform: Shape 4">
              <a:extLst>
                <a:ext uri="{FF2B5EF4-FFF2-40B4-BE49-F238E27FC236}">
                  <a16:creationId xmlns:a16="http://schemas.microsoft.com/office/drawing/2014/main" id="{9BE8AE0A-68E3-49CC-BC3B-873DDDC4F5C6}"/>
                </a:ext>
              </a:extLst>
            </p:cNvPr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5">
              <a:extLst>
                <a:ext uri="{FF2B5EF4-FFF2-40B4-BE49-F238E27FC236}">
                  <a16:creationId xmlns:a16="http://schemas.microsoft.com/office/drawing/2014/main" id="{EAB5CF59-73CD-4176-8E3A-A265590966DA}"/>
                </a:ext>
              </a:extLst>
            </p:cNvPr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: Shape 6">
              <a:extLst>
                <a:ext uri="{FF2B5EF4-FFF2-40B4-BE49-F238E27FC236}">
                  <a16:creationId xmlns:a16="http://schemas.microsoft.com/office/drawing/2014/main" id="{1CFD113A-A955-4876-8967-6BF0DC1487C2}"/>
                </a:ext>
              </a:extLst>
            </p:cNvPr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: Shape 7">
              <a:extLst>
                <a:ext uri="{FF2B5EF4-FFF2-40B4-BE49-F238E27FC236}">
                  <a16:creationId xmlns:a16="http://schemas.microsoft.com/office/drawing/2014/main" id="{E8B49BB8-C0C2-4E79-8327-79952B9ACC8B}"/>
                </a:ext>
              </a:extLst>
            </p:cNvPr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" name="Freeform: Shape 8">
              <a:extLst>
                <a:ext uri="{FF2B5EF4-FFF2-40B4-BE49-F238E27FC236}">
                  <a16:creationId xmlns:a16="http://schemas.microsoft.com/office/drawing/2014/main" id="{A8EB4D2E-05C1-4585-9AE1-A9C136F382CB}"/>
                </a:ext>
              </a:extLst>
            </p:cNvPr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" name="Freeform: Shape 9">
              <a:extLst>
                <a:ext uri="{FF2B5EF4-FFF2-40B4-BE49-F238E27FC236}">
                  <a16:creationId xmlns:a16="http://schemas.microsoft.com/office/drawing/2014/main" id="{F32C7C74-62C1-43FD-9866-763A21AF0DB4}"/>
                </a:ext>
              </a:extLst>
            </p:cNvPr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" name="Freeform: Shape 10">
              <a:extLst>
                <a:ext uri="{FF2B5EF4-FFF2-40B4-BE49-F238E27FC236}">
                  <a16:creationId xmlns:a16="http://schemas.microsoft.com/office/drawing/2014/main" id="{EAF702CC-3F23-4EFA-B331-D5C592572B75}"/>
                </a:ext>
              </a:extLst>
            </p:cNvPr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" name="Freeform: Shape 11">
              <a:extLst>
                <a:ext uri="{FF2B5EF4-FFF2-40B4-BE49-F238E27FC236}">
                  <a16:creationId xmlns:a16="http://schemas.microsoft.com/office/drawing/2014/main" id="{B3C9A16F-B8BB-4626-9D54-0736EE260627}"/>
                </a:ext>
              </a:extLst>
            </p:cNvPr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B6A2B281-FAA9-4714-89B9-9CCF3107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5" y="218947"/>
            <a:ext cx="8513064" cy="76543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7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400D46-1436-4457-944C-574A7DE6A433}"/>
              </a:ext>
            </a:extLst>
          </p:cNvPr>
          <p:cNvGrpSpPr/>
          <p:nvPr userDrawn="1"/>
        </p:nvGrpSpPr>
        <p:grpSpPr>
          <a:xfrm>
            <a:off x="0" y="0"/>
            <a:ext cx="9144000" cy="5149010"/>
            <a:chOff x="0" y="0"/>
            <a:chExt cx="9144000" cy="514901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42DBBA7-706F-42F3-AD8F-1201B05692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46672"/>
              <a:ext cx="9144000" cy="210233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B4DC81D-B4B2-42FD-A316-1307F3B0C841}"/>
                </a:ext>
              </a:extLst>
            </p:cNvPr>
            <p:cNvSpPr/>
            <p:nvPr userDrawn="1"/>
          </p:nvSpPr>
          <p:spPr bwMode="auto">
            <a:xfrm>
              <a:off x="0" y="0"/>
              <a:ext cx="4499992" cy="5143500"/>
            </a:xfrm>
            <a:prstGeom prst="rect">
              <a:avLst/>
            </a:prstGeom>
            <a:solidFill>
              <a:srgbClr val="005073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r>
                <a:rPr lang="en-US" sz="1400" dirty="0">
                  <a:solidFill>
                    <a:schemeClr val="bg1"/>
                  </a:solidFill>
                  <a:ea typeface="Arial" pitchFamily="-107" charset="0"/>
                  <a:cs typeface="Arial" pitchFamily="-107" charset="0"/>
                  <a:sym typeface="Arial" pitchFamily="-107" charset="0"/>
                </a:rPr>
                <a:t>  </a:t>
              </a:r>
            </a:p>
          </p:txBody>
        </p:sp>
      </p:grp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73E9B3-AE1D-4556-90C0-D27A4503C1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2000" y="4822435"/>
            <a:ext cx="699671" cy="234000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33" name="Freeform: Shape 1">
              <a:extLst>
                <a:ext uri="{FF2B5EF4-FFF2-40B4-BE49-F238E27FC236}">
                  <a16:creationId xmlns:a16="http://schemas.microsoft.com/office/drawing/2014/main" id="{F70BF261-C080-4803-885B-FDBCEA96F8CD}"/>
                </a:ext>
              </a:extLst>
            </p:cNvPr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: Shape 2">
              <a:extLst>
                <a:ext uri="{FF2B5EF4-FFF2-40B4-BE49-F238E27FC236}">
                  <a16:creationId xmlns:a16="http://schemas.microsoft.com/office/drawing/2014/main" id="{8D2FFACE-FF82-43C7-B100-C96EFBD9D190}"/>
                </a:ext>
              </a:extLst>
            </p:cNvPr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3">
              <a:extLst>
                <a:ext uri="{FF2B5EF4-FFF2-40B4-BE49-F238E27FC236}">
                  <a16:creationId xmlns:a16="http://schemas.microsoft.com/office/drawing/2014/main" id="{35BE911F-0B42-4B85-AD41-DFCCFF3CFB13}"/>
                </a:ext>
              </a:extLst>
            </p:cNvPr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" name="Freeform: Shape 4">
              <a:extLst>
                <a:ext uri="{FF2B5EF4-FFF2-40B4-BE49-F238E27FC236}">
                  <a16:creationId xmlns:a16="http://schemas.microsoft.com/office/drawing/2014/main" id="{9BE8AE0A-68E3-49CC-BC3B-873DDDC4F5C6}"/>
                </a:ext>
              </a:extLst>
            </p:cNvPr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5">
              <a:extLst>
                <a:ext uri="{FF2B5EF4-FFF2-40B4-BE49-F238E27FC236}">
                  <a16:creationId xmlns:a16="http://schemas.microsoft.com/office/drawing/2014/main" id="{EAB5CF59-73CD-4176-8E3A-A265590966DA}"/>
                </a:ext>
              </a:extLst>
            </p:cNvPr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: Shape 6">
              <a:extLst>
                <a:ext uri="{FF2B5EF4-FFF2-40B4-BE49-F238E27FC236}">
                  <a16:creationId xmlns:a16="http://schemas.microsoft.com/office/drawing/2014/main" id="{1CFD113A-A955-4876-8967-6BF0DC1487C2}"/>
                </a:ext>
              </a:extLst>
            </p:cNvPr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: Shape 7">
              <a:extLst>
                <a:ext uri="{FF2B5EF4-FFF2-40B4-BE49-F238E27FC236}">
                  <a16:creationId xmlns:a16="http://schemas.microsoft.com/office/drawing/2014/main" id="{E8B49BB8-C0C2-4E79-8327-79952B9ACC8B}"/>
                </a:ext>
              </a:extLst>
            </p:cNvPr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" name="Freeform: Shape 8">
              <a:extLst>
                <a:ext uri="{FF2B5EF4-FFF2-40B4-BE49-F238E27FC236}">
                  <a16:creationId xmlns:a16="http://schemas.microsoft.com/office/drawing/2014/main" id="{A8EB4D2E-05C1-4585-9AE1-A9C136F382CB}"/>
                </a:ext>
              </a:extLst>
            </p:cNvPr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" name="Freeform: Shape 9">
              <a:extLst>
                <a:ext uri="{FF2B5EF4-FFF2-40B4-BE49-F238E27FC236}">
                  <a16:creationId xmlns:a16="http://schemas.microsoft.com/office/drawing/2014/main" id="{F32C7C74-62C1-43FD-9866-763A21AF0DB4}"/>
                </a:ext>
              </a:extLst>
            </p:cNvPr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" name="Freeform: Shape 10">
              <a:extLst>
                <a:ext uri="{FF2B5EF4-FFF2-40B4-BE49-F238E27FC236}">
                  <a16:creationId xmlns:a16="http://schemas.microsoft.com/office/drawing/2014/main" id="{EAF702CC-3F23-4EFA-B331-D5C592572B75}"/>
                </a:ext>
              </a:extLst>
            </p:cNvPr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" name="Freeform: Shape 11">
              <a:extLst>
                <a:ext uri="{FF2B5EF4-FFF2-40B4-BE49-F238E27FC236}">
                  <a16:creationId xmlns:a16="http://schemas.microsoft.com/office/drawing/2014/main" id="{B3C9A16F-B8BB-4626-9D54-0736EE260627}"/>
                </a:ext>
              </a:extLst>
            </p:cNvPr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3276" y="1347788"/>
            <a:ext cx="8535924" cy="285560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Tx/>
              <a:buSzPct val="8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Tx/>
              <a:buSzPct val="8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cs typeface="CiscoSans ExtraLight"/>
              </a:defRPr>
            </a:lvl2pPr>
            <a:lvl3pPr marL="747558" indent="-171415">
              <a:buClrTx/>
              <a:buSzPct val="8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cs typeface="CiscoSans ExtraLight"/>
              </a:defRPr>
            </a:lvl3pPr>
            <a:lvl4pPr marL="911035" indent="-171415">
              <a:buClrTx/>
              <a:buSzPct val="8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cs typeface="CiscoSans ExtraLight"/>
              </a:defRPr>
            </a:lvl4pPr>
            <a:lvl5pPr marL="1082450" indent="-168240">
              <a:buClrTx/>
              <a:buSzPct val="8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16B2BE-73A3-433F-8137-932692FE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5" y="218947"/>
            <a:ext cx="8513064" cy="76543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6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25" y="218947"/>
            <a:ext cx="8513064" cy="765432"/>
          </a:xfrm>
        </p:spPr>
        <p:txBody>
          <a:bodyPr/>
          <a:lstStyle>
            <a:lvl1pPr>
              <a:defRPr sz="24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2925" y="1077913"/>
            <a:ext cx="8513064" cy="33988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</p:spTree>
    <p:extLst>
      <p:ext uri="{BB962C8B-B14F-4D97-AF65-F5344CB8AC3E}">
        <p14:creationId xmlns:p14="http://schemas.microsoft.com/office/powerpoint/2010/main" val="17708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25" y="218947"/>
            <a:ext cx="8513064" cy="765432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2925" y="1077913"/>
            <a:ext cx="8513064" cy="33988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</p:spTree>
    <p:extLst>
      <p:ext uri="{BB962C8B-B14F-4D97-AF65-F5344CB8AC3E}">
        <p14:creationId xmlns:p14="http://schemas.microsoft.com/office/powerpoint/2010/main" val="39160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25" y="218947"/>
            <a:ext cx="8513064" cy="765432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2925" y="1077913"/>
            <a:ext cx="8513064" cy="33988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</p:spTree>
    <p:extLst>
      <p:ext uri="{BB962C8B-B14F-4D97-AF65-F5344CB8AC3E}">
        <p14:creationId xmlns:p14="http://schemas.microsoft.com/office/powerpoint/2010/main" val="23557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384176"/>
            <a:ext cx="8513064" cy="434974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356616" y="1199409"/>
            <a:ext cx="8513064" cy="29521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616" y="777134"/>
            <a:ext cx="8513064" cy="381000"/>
          </a:xfrm>
        </p:spPr>
        <p:txBody>
          <a:bodyPr/>
          <a:lstStyle>
            <a:lvl1pPr marL="1785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7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6616" y="217715"/>
            <a:ext cx="8513064" cy="7654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384048"/>
            <a:ext cx="8513064" cy="434974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616" y="777134"/>
            <a:ext cx="8513064" cy="381000"/>
          </a:xfrm>
        </p:spPr>
        <p:txBody>
          <a:bodyPr/>
          <a:lstStyle>
            <a:lvl1pPr marL="1785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6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dirty="0">
                <a:ea typeface="ＭＳ Ｐゴシック" charset="0"/>
              </a:rPr>
              <a:t>Presentation ID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6616" y="218947"/>
            <a:ext cx="8513064" cy="765432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1"/>
          </p:nvPr>
        </p:nvSpPr>
        <p:spPr>
          <a:xfrm>
            <a:off x="356616" y="1077912"/>
            <a:ext cx="4069080" cy="32579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/>
          </p:nvPr>
        </p:nvSpPr>
        <p:spPr>
          <a:xfrm>
            <a:off x="4800600" y="1077913"/>
            <a:ext cx="4069080" cy="32534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802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384176"/>
            <a:ext cx="8513064" cy="434974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1"/>
          </p:nvPr>
        </p:nvSpPr>
        <p:spPr>
          <a:xfrm>
            <a:off x="356616" y="1199409"/>
            <a:ext cx="4069080" cy="30978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616" y="777134"/>
            <a:ext cx="8513064" cy="381000"/>
          </a:xfrm>
        </p:spPr>
        <p:txBody>
          <a:bodyPr/>
          <a:lstStyle>
            <a:lvl1pPr marL="1785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3"/>
          </p:nvPr>
        </p:nvSpPr>
        <p:spPr>
          <a:xfrm>
            <a:off x="4800600" y="1199409"/>
            <a:ext cx="4069080" cy="31096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639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6616" y="219456"/>
            <a:ext cx="8513064" cy="7654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baseline="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6616" y="1100308"/>
            <a:ext cx="2743200" cy="3262760"/>
          </a:xfrm>
        </p:spPr>
        <p:txBody>
          <a:bodyPr lIns="91440" tIns="45720" rIns="91440" bIns="45720"/>
          <a:lstStyle>
            <a:lvl1pPr>
              <a:spcBef>
                <a:spcPts val="1200"/>
              </a:spcBef>
              <a:buClrTx/>
              <a:defRPr sz="16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675"/>
              </a:spcBef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26480" y="1100307"/>
            <a:ext cx="2743200" cy="3264861"/>
          </a:xfrm>
        </p:spPr>
        <p:txBody>
          <a:bodyPr lIns="91440" tIns="45720" rIns="91440" bIns="45720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241548" y="1100307"/>
            <a:ext cx="2743200" cy="3264408"/>
          </a:xfrm>
        </p:spPr>
        <p:txBody>
          <a:bodyPr lIns="91440" tIns="45720" rIns="91440" bIns="45720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23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4 Heav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55576"/>
            <a:ext cx="8513064" cy="434974"/>
          </a:xfrm>
        </p:spPr>
        <p:txBody>
          <a:bodyPr/>
          <a:lstStyle>
            <a:lvl1pPr marL="6251" indent="-6251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400" b="0" kern="1200" baseline="0" dirty="0">
                <a:solidFill>
                  <a:schemeClr val="accent6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6005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4 Heav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55576"/>
            <a:ext cx="8513064" cy="434974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616" y="548534"/>
            <a:ext cx="8513064" cy="381000"/>
          </a:xfrm>
        </p:spPr>
        <p:txBody>
          <a:bodyPr/>
          <a:lstStyle>
            <a:lvl1pPr marL="1785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1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and Bullet 4 Heav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55576"/>
            <a:ext cx="8513064" cy="434974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616" y="548534"/>
            <a:ext cx="8513064" cy="381000"/>
          </a:xfrm>
        </p:spPr>
        <p:txBody>
          <a:bodyPr/>
          <a:lstStyle>
            <a:lvl1pPr marL="1785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7188" y="929534"/>
            <a:ext cx="8512175" cy="3757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754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3562350"/>
            <a:ext cx="5551460" cy="609600"/>
          </a:xfrm>
        </p:spPr>
        <p:txBody>
          <a:bodyPr/>
          <a:lstStyle>
            <a:lvl1pPr marL="1785" indent="0" algn="l">
              <a:spcBef>
                <a:spcPts val="0"/>
              </a:spcBef>
              <a:buNone/>
              <a:defRPr lang="en-US" sz="14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en-US" dirty="0"/>
              <a:t>Click to edit Source Name</a:t>
            </a:r>
          </a:p>
          <a:p>
            <a:pPr lvl="0"/>
            <a:r>
              <a:rPr lang="en-US" dirty="0"/>
              <a:t>Company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6616" y="1600200"/>
            <a:ext cx="7795985" cy="1733550"/>
          </a:xfrm>
        </p:spPr>
        <p:txBody>
          <a:bodyPr/>
          <a:lstStyle>
            <a:lvl1pPr marL="173038" indent="-173038">
              <a:lnSpc>
                <a:spcPts val="368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None/>
              <a:tabLst>
                <a:tab pos="173038" algn="l"/>
              </a:tabLst>
              <a:defRPr lang="en-US" sz="2800" b="0" i="1" kern="1200" dirty="0" smtClean="0">
                <a:solidFill>
                  <a:schemeClr val="accent6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pPr lvl="0"/>
            <a:r>
              <a:rPr lang="en-US" dirty="0"/>
              <a:t>“	Quote goes here.”</a:t>
            </a:r>
          </a:p>
        </p:txBody>
      </p:sp>
    </p:spTree>
    <p:extLst>
      <p:ext uri="{BB962C8B-B14F-4D97-AF65-F5344CB8AC3E}">
        <p14:creationId xmlns:p14="http://schemas.microsoft.com/office/powerpoint/2010/main" val="33846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</p:spTree>
    <p:extLst>
      <p:ext uri="{BB962C8B-B14F-4D97-AF65-F5344CB8AC3E}">
        <p14:creationId xmlns:p14="http://schemas.microsoft.com/office/powerpoint/2010/main" val="230193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00" y="609600"/>
            <a:ext cx="0" cy="3984625"/>
          </a:xfrm>
          <a:prstGeom prst="line">
            <a:avLst/>
          </a:prstGeom>
          <a:ln w="38100" cap="flat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0" kern="1200" spc="0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</p:spTree>
    <p:extLst>
      <p:ext uri="{BB962C8B-B14F-4D97-AF65-F5344CB8AC3E}">
        <p14:creationId xmlns:p14="http://schemas.microsoft.com/office/powerpoint/2010/main" val="28876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A9FE35-842A-4732-A537-3DD87632DA65}"/>
              </a:ext>
            </a:extLst>
          </p:cNvPr>
          <p:cNvSpPr/>
          <p:nvPr userDrawn="1"/>
        </p:nvSpPr>
        <p:spPr bwMode="auto">
          <a:xfrm>
            <a:off x="-2572" y="0"/>
            <a:ext cx="9146571" cy="5159626"/>
          </a:xfrm>
          <a:prstGeom prst="rect">
            <a:avLst/>
          </a:prstGeom>
          <a:solidFill>
            <a:srgbClr val="00A9E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GB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938F612A-D1BC-434E-B369-D50AE8D7C25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075114" y="602895"/>
            <a:ext cx="6993772" cy="3927613"/>
          </a:xfrm>
          <a:solidFill>
            <a:srgbClr val="000000"/>
          </a:solidFill>
        </p:spPr>
        <p:txBody>
          <a:bodyPr/>
          <a:lstStyle>
            <a:lvl1pPr marL="1785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2018  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F9A58E-583C-48CE-9815-2C25895049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2000" y="4822435"/>
            <a:ext cx="699671" cy="234000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40" name="Freeform: Shape 1">
              <a:extLst>
                <a:ext uri="{FF2B5EF4-FFF2-40B4-BE49-F238E27FC236}">
                  <a16:creationId xmlns:a16="http://schemas.microsoft.com/office/drawing/2014/main" id="{33CEDF48-5F9B-4195-B442-0CC14AFA2882}"/>
                </a:ext>
              </a:extLst>
            </p:cNvPr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" name="Freeform: Shape 2">
              <a:extLst>
                <a:ext uri="{FF2B5EF4-FFF2-40B4-BE49-F238E27FC236}">
                  <a16:creationId xmlns:a16="http://schemas.microsoft.com/office/drawing/2014/main" id="{BF34CC28-2403-4A77-BE37-0E4670A07306}"/>
                </a:ext>
              </a:extLst>
            </p:cNvPr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" name="Freeform: Shape 3">
              <a:extLst>
                <a:ext uri="{FF2B5EF4-FFF2-40B4-BE49-F238E27FC236}">
                  <a16:creationId xmlns:a16="http://schemas.microsoft.com/office/drawing/2014/main" id="{B6BF8816-EA76-4A75-A2D5-4FDED432F250}"/>
                </a:ext>
              </a:extLst>
            </p:cNvPr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" name="Freeform: Shape 4">
              <a:extLst>
                <a:ext uri="{FF2B5EF4-FFF2-40B4-BE49-F238E27FC236}">
                  <a16:creationId xmlns:a16="http://schemas.microsoft.com/office/drawing/2014/main" id="{696D5DB7-C2AB-4030-9426-B497F9717A82}"/>
                </a:ext>
              </a:extLst>
            </p:cNvPr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" name="Freeform: Shape 5">
              <a:extLst>
                <a:ext uri="{FF2B5EF4-FFF2-40B4-BE49-F238E27FC236}">
                  <a16:creationId xmlns:a16="http://schemas.microsoft.com/office/drawing/2014/main" id="{7E3492E1-2083-4435-9333-28E51C9FA23E}"/>
                </a:ext>
              </a:extLst>
            </p:cNvPr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" name="Freeform: Shape 6">
              <a:extLst>
                <a:ext uri="{FF2B5EF4-FFF2-40B4-BE49-F238E27FC236}">
                  <a16:creationId xmlns:a16="http://schemas.microsoft.com/office/drawing/2014/main" id="{2EE5A785-190C-4162-A089-2680FB78EA5D}"/>
                </a:ext>
              </a:extLst>
            </p:cNvPr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" name="Freeform: Shape 7">
              <a:extLst>
                <a:ext uri="{FF2B5EF4-FFF2-40B4-BE49-F238E27FC236}">
                  <a16:creationId xmlns:a16="http://schemas.microsoft.com/office/drawing/2014/main" id="{47D36836-A730-4DE7-800D-9642911BABAF}"/>
                </a:ext>
              </a:extLst>
            </p:cNvPr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" name="Freeform: Shape 8">
              <a:extLst>
                <a:ext uri="{FF2B5EF4-FFF2-40B4-BE49-F238E27FC236}">
                  <a16:creationId xmlns:a16="http://schemas.microsoft.com/office/drawing/2014/main" id="{D54AF52A-0350-4063-A4D8-A6C6B8AE7EC8}"/>
                </a:ext>
              </a:extLst>
            </p:cNvPr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" name="Freeform: Shape 9">
              <a:extLst>
                <a:ext uri="{FF2B5EF4-FFF2-40B4-BE49-F238E27FC236}">
                  <a16:creationId xmlns:a16="http://schemas.microsoft.com/office/drawing/2014/main" id="{B4D00469-89E7-4BDC-99EB-52A58C7385AD}"/>
                </a:ext>
              </a:extLst>
            </p:cNvPr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9" name="Freeform: Shape 10">
              <a:extLst>
                <a:ext uri="{FF2B5EF4-FFF2-40B4-BE49-F238E27FC236}">
                  <a16:creationId xmlns:a16="http://schemas.microsoft.com/office/drawing/2014/main" id="{E2CE2F3E-EBF5-4E28-AC25-ACA812FC8EDD}"/>
                </a:ext>
              </a:extLst>
            </p:cNvPr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0" name="Freeform: Shape 11">
              <a:extLst>
                <a:ext uri="{FF2B5EF4-FFF2-40B4-BE49-F238E27FC236}">
                  <a16:creationId xmlns:a16="http://schemas.microsoft.com/office/drawing/2014/main" id="{D0F06129-C97E-417B-856E-EF7EFBAB2B83}"/>
                </a:ext>
              </a:extLst>
            </p:cNvPr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7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gu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90"/>
            <a:ext cx="9309100" cy="5228398"/>
          </a:xfrm>
          <a:prstGeom prst="rect">
            <a:avLst/>
          </a:prstGeom>
        </p:spPr>
      </p:pic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938F612A-D1BC-434E-B369-D50AE8D7C25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-1" y="-61690"/>
            <a:ext cx="9328491" cy="5238761"/>
          </a:xfrm>
          <a:solidFill>
            <a:srgbClr val="000000"/>
          </a:solidFill>
        </p:spPr>
        <p:txBody>
          <a:bodyPr/>
          <a:lstStyle>
            <a:lvl1pPr marL="1785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4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413620"/>
            <a:ext cx="8394466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0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/>
              <a:t>Demo Slide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2018  Cisco and/or its affiliates. All rights reserved.   Cisco Public</a:t>
            </a: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8970B7-6730-44BF-BC26-3D9E8C2C753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2000" y="4822435"/>
            <a:ext cx="699671" cy="234000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34" name="Freeform: Shape 1">
              <a:extLst>
                <a:ext uri="{FF2B5EF4-FFF2-40B4-BE49-F238E27FC236}">
                  <a16:creationId xmlns:a16="http://schemas.microsoft.com/office/drawing/2014/main" id="{9B89D27A-AFE0-4C0E-B9F6-BD84789B976F}"/>
                </a:ext>
              </a:extLst>
            </p:cNvPr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2">
              <a:extLst>
                <a:ext uri="{FF2B5EF4-FFF2-40B4-BE49-F238E27FC236}">
                  <a16:creationId xmlns:a16="http://schemas.microsoft.com/office/drawing/2014/main" id="{8D528D15-BDF3-4FD1-90A5-7AD892541B3D}"/>
                </a:ext>
              </a:extLst>
            </p:cNvPr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" name="Freeform: Shape 3">
              <a:extLst>
                <a:ext uri="{FF2B5EF4-FFF2-40B4-BE49-F238E27FC236}">
                  <a16:creationId xmlns:a16="http://schemas.microsoft.com/office/drawing/2014/main" id="{C366925C-1315-404D-8A21-A1E2119AEF6A}"/>
                </a:ext>
              </a:extLst>
            </p:cNvPr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4">
              <a:extLst>
                <a:ext uri="{FF2B5EF4-FFF2-40B4-BE49-F238E27FC236}">
                  <a16:creationId xmlns:a16="http://schemas.microsoft.com/office/drawing/2014/main" id="{745C47A9-7C6B-45F2-BBE6-3B77CE6E7F8F}"/>
                </a:ext>
              </a:extLst>
            </p:cNvPr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: Shape 5">
              <a:extLst>
                <a:ext uri="{FF2B5EF4-FFF2-40B4-BE49-F238E27FC236}">
                  <a16:creationId xmlns:a16="http://schemas.microsoft.com/office/drawing/2014/main" id="{523597C0-62ED-4498-8683-FFF8B3FA036C}"/>
                </a:ext>
              </a:extLst>
            </p:cNvPr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: Shape 6">
              <a:extLst>
                <a:ext uri="{FF2B5EF4-FFF2-40B4-BE49-F238E27FC236}">
                  <a16:creationId xmlns:a16="http://schemas.microsoft.com/office/drawing/2014/main" id="{EA2E020E-B538-4D5F-BFBB-B9F72BFC3E59}"/>
                </a:ext>
              </a:extLst>
            </p:cNvPr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" name="Freeform: Shape 7">
              <a:extLst>
                <a:ext uri="{FF2B5EF4-FFF2-40B4-BE49-F238E27FC236}">
                  <a16:creationId xmlns:a16="http://schemas.microsoft.com/office/drawing/2014/main" id="{49FB2EB6-A19E-45DD-AC5A-EFFF83716730}"/>
                </a:ext>
              </a:extLst>
            </p:cNvPr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" name="Freeform: Shape 8">
              <a:extLst>
                <a:ext uri="{FF2B5EF4-FFF2-40B4-BE49-F238E27FC236}">
                  <a16:creationId xmlns:a16="http://schemas.microsoft.com/office/drawing/2014/main" id="{B718DAE3-E99D-41EE-B39B-8E8F1B9EEBA9}"/>
                </a:ext>
              </a:extLst>
            </p:cNvPr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" name="Freeform: Shape 9">
              <a:extLst>
                <a:ext uri="{FF2B5EF4-FFF2-40B4-BE49-F238E27FC236}">
                  <a16:creationId xmlns:a16="http://schemas.microsoft.com/office/drawing/2014/main" id="{7CE11C05-E57A-4DF6-A644-A587C3619D11}"/>
                </a:ext>
              </a:extLst>
            </p:cNvPr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" name="Freeform: Shape 10">
              <a:extLst>
                <a:ext uri="{FF2B5EF4-FFF2-40B4-BE49-F238E27FC236}">
                  <a16:creationId xmlns:a16="http://schemas.microsoft.com/office/drawing/2014/main" id="{6B2E71FD-6D9D-4C73-936F-AF2B95070DD9}"/>
                </a:ext>
              </a:extLst>
            </p:cNvPr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" name="Freeform: Shape 11">
              <a:extLst>
                <a:ext uri="{FF2B5EF4-FFF2-40B4-BE49-F238E27FC236}">
                  <a16:creationId xmlns:a16="http://schemas.microsoft.com/office/drawing/2014/main" id="{C62A81E7-5571-49AC-A7F1-1DB4780759D3}"/>
                </a:ext>
              </a:extLst>
            </p:cNvPr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4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561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3952921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</p:spTree>
    <p:extLst>
      <p:ext uri="{BB962C8B-B14F-4D97-AF65-F5344CB8AC3E}">
        <p14:creationId xmlns:p14="http://schemas.microsoft.com/office/powerpoint/2010/main" val="269042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</p:spTree>
    <p:extLst>
      <p:ext uri="{BB962C8B-B14F-4D97-AF65-F5344CB8AC3E}">
        <p14:creationId xmlns:p14="http://schemas.microsoft.com/office/powerpoint/2010/main" val="1474997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</p:spTree>
    <p:extLst>
      <p:ext uri="{BB962C8B-B14F-4D97-AF65-F5344CB8AC3E}">
        <p14:creationId xmlns:p14="http://schemas.microsoft.com/office/powerpoint/2010/main" val="25073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</p:spTree>
    <p:extLst>
      <p:ext uri="{BB962C8B-B14F-4D97-AF65-F5344CB8AC3E}">
        <p14:creationId xmlns:p14="http://schemas.microsoft.com/office/powerpoint/2010/main" val="369705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0"/>
            <a:ext cx="4572000" cy="5143500"/>
          </a:xfrm>
          <a:prstGeom prst="rect">
            <a:avLst/>
          </a:prstGeom>
          <a:solidFill>
            <a:srgbClr val="00A9E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A32E75-13F7-4455-BD58-AB16DD899F5B}"/>
              </a:ext>
            </a:extLst>
          </p:cNvPr>
          <p:cNvSpPr/>
          <p:nvPr userDrawn="1"/>
        </p:nvSpPr>
        <p:spPr bwMode="auto">
          <a:xfrm>
            <a:off x="0" y="3966906"/>
            <a:ext cx="4572000" cy="682627"/>
          </a:xfrm>
          <a:prstGeom prst="rect">
            <a:avLst/>
          </a:prstGeom>
          <a:solidFill>
            <a:srgbClr val="000000">
              <a:alpha val="63922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GB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9" t="6440" r="23541" b="-306"/>
          <a:stretch/>
        </p:blipFill>
        <p:spPr>
          <a:xfrm>
            <a:off x="4572000" y="0"/>
            <a:ext cx="4572000" cy="516031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245076" y="422740"/>
            <a:ext cx="4194105" cy="34470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7523" indent="-18573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386656" indent="-193775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546497" indent="-159842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706339" indent="-159842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773311" indent="-66973" algn="l" rtl="0" eaLnBrk="0" fontAlgn="base" hangingPunct="0">
              <a:lnSpc>
                <a:spcPct val="95000"/>
              </a:lnSpc>
              <a:spcBef>
                <a:spcPts val="675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»"/>
              <a:defRPr>
                <a:solidFill>
                  <a:schemeClr val="tx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1416248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6pPr>
            <a:lvl7pPr marL="1673423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7pPr>
            <a:lvl8pPr marL="1930598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8pPr>
            <a:lvl9pPr marL="2187773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9pPr>
          </a:lstStyle>
          <a:p>
            <a:pPr marL="187523" indent="-185738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34" charset="0"/>
              </a:rPr>
              <a:t>Please complete your Online Session Evaluations after each session</a:t>
            </a:r>
          </a:p>
          <a:p>
            <a:pPr marL="187523" indent="-185738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34" charset="0"/>
              </a:rPr>
              <a:t>Complete 4 Session Evaluations &amp; the Overall Conference Evaluation (available from Thursday) to receive your Cisco Live T-shirt</a:t>
            </a:r>
          </a:p>
          <a:p>
            <a:pPr marL="187523" indent="-185738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34" charset="0"/>
              </a:rPr>
              <a:t>All surveys can be completed via the Cisco Live Mobile App or the Communication Stations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851B19-135E-48B7-A878-8274997DA3E0}"/>
              </a:ext>
            </a:extLst>
          </p:cNvPr>
          <p:cNvSpPr/>
          <p:nvPr userDrawn="1"/>
        </p:nvSpPr>
        <p:spPr bwMode="auto">
          <a:xfrm>
            <a:off x="4572000" y="361950"/>
            <a:ext cx="4572000" cy="852196"/>
          </a:xfrm>
          <a:prstGeom prst="rect">
            <a:avLst/>
          </a:prstGeom>
          <a:solidFill>
            <a:srgbClr val="000000">
              <a:alpha val="50196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GB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rgbClr val="FFFFFF">
                    <a:alpha val="60000"/>
                  </a:srgbClr>
                </a:solidFill>
              </a:defRPr>
            </a:lvl1pPr>
          </a:lstStyle>
          <a:p>
            <a:fld id="{96A97DD0-5BE7-4856-A2A9-C42C6688E6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>
              <a:defRPr lang="en-US" smtClean="0">
                <a:solidFill>
                  <a:schemeClr val="bg1">
                    <a:alpha val="60000"/>
                  </a:schemeClr>
                </a:solidFill>
                <a:ea typeface="ＭＳ Ｐゴシック" charset="0"/>
              </a:defRPr>
            </a:lvl1pPr>
          </a:lstStyle>
          <a:p>
            <a:pPr defTabSz="610744"/>
            <a:r>
              <a:rPr lang="en-US"/>
              <a:t>Presentation ID</a:t>
            </a:r>
          </a:p>
        </p:txBody>
      </p:sp>
      <p:sp>
        <p:nvSpPr>
          <p:cNvPr id="2" name="Rectangle 1">
            <a:hlinkClick r:id="rId3"/>
          </p:cNvPr>
          <p:cNvSpPr/>
          <p:nvPr userDrawn="1"/>
        </p:nvSpPr>
        <p:spPr bwMode="auto">
          <a:xfrm>
            <a:off x="4738254" y="4205808"/>
            <a:ext cx="1898073" cy="22055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2018  Cisco and/or its affiliates. All rights reserved.   Cisco Public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36727" y="3975502"/>
            <a:ext cx="375427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1400" dirty="0">
                <a:solidFill>
                  <a:schemeClr val="bg1"/>
                </a:solidFill>
              </a:rPr>
              <a:t>Don’t forget: Cisco Live sessions will be available for viewing on-demand after the event at </a:t>
            </a:r>
            <a:r>
              <a:rPr lang="en-US" sz="1400" u="sng" dirty="0">
                <a:solidFill>
                  <a:srgbClr val="1F92D3"/>
                </a:solidFill>
                <a:hlinkClick r:id="rId4" action="ppaction://hlinkfile"/>
              </a:rPr>
              <a:t>CiscoLive.com/Online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4922520" y="734015"/>
            <a:ext cx="421538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6251" indent="-6251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ea typeface="+mj-ea"/>
                <a:cs typeface="+mj-cs"/>
                <a:sym typeface="Arial" pitchFamily="34" charset="0"/>
              </a:rPr>
              <a:t>Complete Your Online </a:t>
            </a:r>
            <a:br>
              <a:rPr lang="en-US" sz="2800" dirty="0">
                <a:solidFill>
                  <a:schemeClr val="bg1"/>
                </a:solidFill>
                <a:ea typeface="+mj-ea"/>
                <a:cs typeface="+mj-cs"/>
                <a:sym typeface="Arial" pitchFamily="34" charset="0"/>
              </a:rPr>
            </a:br>
            <a:r>
              <a:rPr lang="en-US" sz="2800" dirty="0">
                <a:solidFill>
                  <a:schemeClr val="bg1"/>
                </a:solidFill>
                <a:ea typeface="+mj-ea"/>
                <a:cs typeface="+mj-cs"/>
                <a:sym typeface="Arial" pitchFamily="34" charset="0"/>
              </a:rPr>
              <a:t>Session Evaluation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BBFB08D-8F40-4148-B6D7-2E6FFDCDF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2000" y="4822435"/>
            <a:ext cx="699671" cy="234000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43" name="Freeform: Shape 1">
              <a:extLst>
                <a:ext uri="{FF2B5EF4-FFF2-40B4-BE49-F238E27FC236}">
                  <a16:creationId xmlns:a16="http://schemas.microsoft.com/office/drawing/2014/main" id="{A3777678-9486-4DA2-988B-203ABD9E621D}"/>
                </a:ext>
              </a:extLst>
            </p:cNvPr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" name="Freeform: Shape 2">
              <a:extLst>
                <a:ext uri="{FF2B5EF4-FFF2-40B4-BE49-F238E27FC236}">
                  <a16:creationId xmlns:a16="http://schemas.microsoft.com/office/drawing/2014/main" id="{C0516FB2-7523-4EDE-A444-A9B3AA22591E}"/>
                </a:ext>
              </a:extLst>
            </p:cNvPr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" name="Freeform: Shape 3">
              <a:extLst>
                <a:ext uri="{FF2B5EF4-FFF2-40B4-BE49-F238E27FC236}">
                  <a16:creationId xmlns:a16="http://schemas.microsoft.com/office/drawing/2014/main" id="{5B629419-267D-4EDF-B818-D6681F2FC983}"/>
                </a:ext>
              </a:extLst>
            </p:cNvPr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" name="Freeform: Shape 4">
              <a:extLst>
                <a:ext uri="{FF2B5EF4-FFF2-40B4-BE49-F238E27FC236}">
                  <a16:creationId xmlns:a16="http://schemas.microsoft.com/office/drawing/2014/main" id="{D979F5DE-A683-446C-BAF8-AFBAA3E63ACD}"/>
                </a:ext>
              </a:extLst>
            </p:cNvPr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" name="Freeform: Shape 5">
              <a:extLst>
                <a:ext uri="{FF2B5EF4-FFF2-40B4-BE49-F238E27FC236}">
                  <a16:creationId xmlns:a16="http://schemas.microsoft.com/office/drawing/2014/main" id="{76A00215-8DAE-413B-90F7-D9D170A5F658}"/>
                </a:ext>
              </a:extLst>
            </p:cNvPr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" name="Freeform: Shape 6">
              <a:extLst>
                <a:ext uri="{FF2B5EF4-FFF2-40B4-BE49-F238E27FC236}">
                  <a16:creationId xmlns:a16="http://schemas.microsoft.com/office/drawing/2014/main" id="{7606AC74-26B8-45D8-86DD-D09F55535F44}"/>
                </a:ext>
              </a:extLst>
            </p:cNvPr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9" name="Freeform: Shape 7">
              <a:extLst>
                <a:ext uri="{FF2B5EF4-FFF2-40B4-BE49-F238E27FC236}">
                  <a16:creationId xmlns:a16="http://schemas.microsoft.com/office/drawing/2014/main" id="{DC91E9E4-3599-4241-AD17-BF438EBBE5E9}"/>
                </a:ext>
              </a:extLst>
            </p:cNvPr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0" name="Freeform: Shape 8">
              <a:extLst>
                <a:ext uri="{FF2B5EF4-FFF2-40B4-BE49-F238E27FC236}">
                  <a16:creationId xmlns:a16="http://schemas.microsoft.com/office/drawing/2014/main" id="{F7C2E672-9671-480F-9C11-B2A7F496448A}"/>
                </a:ext>
              </a:extLst>
            </p:cNvPr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1" name="Freeform: Shape 9">
              <a:extLst>
                <a:ext uri="{FF2B5EF4-FFF2-40B4-BE49-F238E27FC236}">
                  <a16:creationId xmlns:a16="http://schemas.microsoft.com/office/drawing/2014/main" id="{4DC78E01-52A2-4D68-A63C-F95FBA7CA852}"/>
                </a:ext>
              </a:extLst>
            </p:cNvPr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: Shape 10">
              <a:extLst>
                <a:ext uri="{FF2B5EF4-FFF2-40B4-BE49-F238E27FC236}">
                  <a16:creationId xmlns:a16="http://schemas.microsoft.com/office/drawing/2014/main" id="{DA29D49A-DCB5-41A1-8796-B94CABD12373}"/>
                </a:ext>
              </a:extLst>
            </p:cNvPr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: Shape 11">
              <a:extLst>
                <a:ext uri="{FF2B5EF4-FFF2-40B4-BE49-F238E27FC236}">
                  <a16:creationId xmlns:a16="http://schemas.microsoft.com/office/drawing/2014/main" id="{2404D65F-DC9A-4F8D-92F4-F2797D6CB196}"/>
                </a:ext>
              </a:extLst>
            </p:cNvPr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2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4280" r="44733" b="3050"/>
          <a:stretch/>
        </p:blipFill>
        <p:spPr>
          <a:xfrm rot="5400000">
            <a:off x="1998980" y="-2000251"/>
            <a:ext cx="5146037" cy="9144001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10080" y="399299"/>
            <a:ext cx="792595" cy="419316"/>
            <a:chOff x="3133800" y="2372040"/>
            <a:chExt cx="514440" cy="272160"/>
          </a:xfrm>
          <a:solidFill>
            <a:schemeClr val="bg1"/>
          </a:solidFill>
        </p:grpSpPr>
        <p:sp>
          <p:nvSpPr>
            <p:cNvPr id="13" name="Freeform: Shape 38"/>
            <p:cNvSpPr/>
            <p:nvPr/>
          </p:nvSpPr>
          <p:spPr>
            <a:xfrm>
              <a:off x="3279600" y="2552040"/>
              <a:ext cx="22680" cy="89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49">
                  <a:moveTo>
                    <a:pt x="32" y="249"/>
                  </a:moveTo>
                  <a:lnTo>
                    <a:pt x="0" y="24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2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39"/>
            <p:cNvSpPr/>
            <p:nvPr/>
          </p:nvSpPr>
          <p:spPr>
            <a:xfrm>
              <a:off x="341604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6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40"/>
            <p:cNvSpPr/>
            <p:nvPr/>
          </p:nvSpPr>
          <p:spPr>
            <a:xfrm>
              <a:off x="318060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5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41"/>
            <p:cNvSpPr/>
            <p:nvPr/>
          </p:nvSpPr>
          <p:spPr>
            <a:xfrm>
              <a:off x="3507479" y="2550240"/>
              <a:ext cx="95040" cy="92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5" h="259">
                  <a:moveTo>
                    <a:pt x="133" y="0"/>
                  </a:moveTo>
                  <a:cubicBezTo>
                    <a:pt x="56" y="0"/>
                    <a:pt x="0" y="57"/>
                    <a:pt x="0" y="129"/>
                  </a:cubicBezTo>
                  <a:cubicBezTo>
                    <a:pt x="0" y="200"/>
                    <a:pt x="56" y="259"/>
                    <a:pt x="133" y="259"/>
                  </a:cubicBezTo>
                  <a:cubicBezTo>
                    <a:pt x="209" y="259"/>
                    <a:pt x="265" y="200"/>
                    <a:pt x="265" y="129"/>
                  </a:cubicBezTo>
                  <a:cubicBezTo>
                    <a:pt x="265" y="57"/>
                    <a:pt x="209" y="0"/>
                    <a:pt x="133" y="0"/>
                  </a:cubicBezTo>
                  <a:close/>
                  <a:moveTo>
                    <a:pt x="133" y="198"/>
                  </a:moveTo>
                  <a:cubicBezTo>
                    <a:pt x="95" y="198"/>
                    <a:pt x="69" y="169"/>
                    <a:pt x="69" y="132"/>
                  </a:cubicBezTo>
                  <a:cubicBezTo>
                    <a:pt x="69" y="95"/>
                    <a:pt x="95" y="66"/>
                    <a:pt x="133" y="66"/>
                  </a:cubicBezTo>
                  <a:cubicBezTo>
                    <a:pt x="170" y="66"/>
                    <a:pt x="196" y="95"/>
                    <a:pt x="196" y="132"/>
                  </a:cubicBezTo>
                  <a:cubicBezTo>
                    <a:pt x="196" y="169"/>
                    <a:pt x="170" y="198"/>
                    <a:pt x="133" y="1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42"/>
            <p:cNvSpPr/>
            <p:nvPr/>
          </p:nvSpPr>
          <p:spPr>
            <a:xfrm>
              <a:off x="3333240" y="2550960"/>
              <a:ext cx="6228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4" h="260">
                  <a:moveTo>
                    <a:pt x="92" y="0"/>
                  </a:moveTo>
                  <a:cubicBezTo>
                    <a:pt x="34" y="0"/>
                    <a:pt x="0" y="32"/>
                    <a:pt x="0" y="77"/>
                  </a:cubicBezTo>
                  <a:cubicBezTo>
                    <a:pt x="0" y="120"/>
                    <a:pt x="29" y="138"/>
                    <a:pt x="63" y="149"/>
                  </a:cubicBezTo>
                  <a:cubicBezTo>
                    <a:pt x="66" y="149"/>
                    <a:pt x="74" y="151"/>
                    <a:pt x="76" y="154"/>
                  </a:cubicBezTo>
                  <a:cubicBezTo>
                    <a:pt x="92" y="159"/>
                    <a:pt x="105" y="167"/>
                    <a:pt x="105" y="178"/>
                  </a:cubicBezTo>
                  <a:cubicBezTo>
                    <a:pt x="105" y="191"/>
                    <a:pt x="92" y="202"/>
                    <a:pt x="60" y="202"/>
                  </a:cubicBezTo>
                  <a:cubicBezTo>
                    <a:pt x="34" y="202"/>
                    <a:pt x="8" y="194"/>
                    <a:pt x="2" y="194"/>
                  </a:cubicBezTo>
                  <a:lnTo>
                    <a:pt x="2" y="252"/>
                  </a:lnTo>
                  <a:cubicBezTo>
                    <a:pt x="5" y="252"/>
                    <a:pt x="37" y="260"/>
                    <a:pt x="71" y="260"/>
                  </a:cubicBezTo>
                  <a:cubicBezTo>
                    <a:pt x="119" y="260"/>
                    <a:pt x="174" y="239"/>
                    <a:pt x="174" y="178"/>
                  </a:cubicBezTo>
                  <a:cubicBezTo>
                    <a:pt x="174" y="149"/>
                    <a:pt x="156" y="120"/>
                    <a:pt x="116" y="106"/>
                  </a:cubicBezTo>
                  <a:lnTo>
                    <a:pt x="98" y="101"/>
                  </a:lnTo>
                  <a:cubicBezTo>
                    <a:pt x="87" y="98"/>
                    <a:pt x="68" y="93"/>
                    <a:pt x="68" y="77"/>
                  </a:cubicBezTo>
                  <a:cubicBezTo>
                    <a:pt x="68" y="64"/>
                    <a:pt x="82" y="56"/>
                    <a:pt x="108" y="56"/>
                  </a:cubicBezTo>
                  <a:cubicBezTo>
                    <a:pt x="129" y="56"/>
                    <a:pt x="156" y="64"/>
                    <a:pt x="158" y="64"/>
                  </a:cubicBezTo>
                  <a:lnTo>
                    <a:pt x="158" y="8"/>
                  </a:lnTo>
                  <a:lnTo>
                    <a:pt x="153" y="8"/>
                  </a:lnTo>
                  <a:cubicBezTo>
                    <a:pt x="150" y="8"/>
                    <a:pt x="121" y="0"/>
                    <a:pt x="92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43"/>
            <p:cNvSpPr/>
            <p:nvPr/>
          </p:nvSpPr>
          <p:spPr>
            <a:xfrm>
              <a:off x="313380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3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44"/>
            <p:cNvSpPr/>
            <p:nvPr/>
          </p:nvSpPr>
          <p:spPr>
            <a:xfrm>
              <a:off x="3195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45"/>
            <p:cNvSpPr/>
            <p:nvPr/>
          </p:nvSpPr>
          <p:spPr>
            <a:xfrm>
              <a:off x="325691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1" y="0"/>
                  </a:cubicBezTo>
                  <a:cubicBezTo>
                    <a:pt x="16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1" y="394"/>
                  </a:cubicBezTo>
                  <a:cubicBezTo>
                    <a:pt x="47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46"/>
            <p:cNvSpPr/>
            <p:nvPr/>
          </p:nvSpPr>
          <p:spPr>
            <a:xfrm>
              <a:off x="3318840" y="2413800"/>
              <a:ext cx="2232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215">
                  <a:moveTo>
                    <a:pt x="63" y="32"/>
                  </a:moveTo>
                  <a:cubicBezTo>
                    <a:pt x="63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3" y="201"/>
                    <a:pt x="63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47"/>
            <p:cNvSpPr/>
            <p:nvPr/>
          </p:nvSpPr>
          <p:spPr>
            <a:xfrm>
              <a:off x="337968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48"/>
            <p:cNvSpPr/>
            <p:nvPr/>
          </p:nvSpPr>
          <p:spPr>
            <a:xfrm>
              <a:off x="344160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4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49"/>
            <p:cNvSpPr/>
            <p:nvPr/>
          </p:nvSpPr>
          <p:spPr>
            <a:xfrm>
              <a:off x="350279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2" y="0"/>
                  </a:cubicBezTo>
                  <a:cubicBezTo>
                    <a:pt x="13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2" y="394"/>
                  </a:cubicBezTo>
                  <a:cubicBezTo>
                    <a:pt x="50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50"/>
            <p:cNvSpPr/>
            <p:nvPr/>
          </p:nvSpPr>
          <p:spPr>
            <a:xfrm>
              <a:off x="3564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50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51"/>
            <p:cNvSpPr/>
            <p:nvPr/>
          </p:nvSpPr>
          <p:spPr>
            <a:xfrm>
              <a:off x="362556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27" name="Title 1"/>
          <p:cNvSpPr txBox="1">
            <a:spLocks/>
          </p:cNvSpPr>
          <p:nvPr userDrawn="1"/>
        </p:nvSpPr>
        <p:spPr>
          <a:xfrm>
            <a:off x="5474241" y="2786875"/>
            <a:ext cx="2935468" cy="1000213"/>
          </a:xfrm>
          <a:prstGeom prst="rect">
            <a:avLst/>
          </a:prstGeom>
        </p:spPr>
        <p:txBody>
          <a:bodyPr anchor="ctr"/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42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60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77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9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2018  Cisco and/or its affiliates. All rights reserved.   Cisco Public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>
                <a:ea typeface="ＭＳ Ｐゴシック" charset="0"/>
              </a:rPr>
              <a:t>Presentation ID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09BE95F-54C4-4045-B21F-ABB4720A7CE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2000" y="4822435"/>
            <a:ext cx="699671" cy="234000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53" name="Freeform: Shape 1">
              <a:extLst>
                <a:ext uri="{FF2B5EF4-FFF2-40B4-BE49-F238E27FC236}">
                  <a16:creationId xmlns:a16="http://schemas.microsoft.com/office/drawing/2014/main" id="{E2560C59-F5B6-446A-A640-AEC5B93CF830}"/>
                </a:ext>
              </a:extLst>
            </p:cNvPr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: Shape 2">
              <a:extLst>
                <a:ext uri="{FF2B5EF4-FFF2-40B4-BE49-F238E27FC236}">
                  <a16:creationId xmlns:a16="http://schemas.microsoft.com/office/drawing/2014/main" id="{88CD2AA9-9068-4C65-9A68-185178EF3AA2}"/>
                </a:ext>
              </a:extLst>
            </p:cNvPr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: Shape 3">
              <a:extLst>
                <a:ext uri="{FF2B5EF4-FFF2-40B4-BE49-F238E27FC236}">
                  <a16:creationId xmlns:a16="http://schemas.microsoft.com/office/drawing/2014/main" id="{EEEC6DAF-01DF-472A-BA85-88BA1B3FC393}"/>
                </a:ext>
              </a:extLst>
            </p:cNvPr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" name="Freeform: Shape 4">
              <a:extLst>
                <a:ext uri="{FF2B5EF4-FFF2-40B4-BE49-F238E27FC236}">
                  <a16:creationId xmlns:a16="http://schemas.microsoft.com/office/drawing/2014/main" id="{7B9BE08A-B3DF-4B7E-A598-1ACCF93179B7}"/>
                </a:ext>
              </a:extLst>
            </p:cNvPr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" name="Freeform: Shape 5">
              <a:extLst>
                <a:ext uri="{FF2B5EF4-FFF2-40B4-BE49-F238E27FC236}">
                  <a16:creationId xmlns:a16="http://schemas.microsoft.com/office/drawing/2014/main" id="{2C5ADF17-B85F-48BD-908A-3F40E2AC02FD}"/>
                </a:ext>
              </a:extLst>
            </p:cNvPr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" name="Freeform: Shape 6">
              <a:extLst>
                <a:ext uri="{FF2B5EF4-FFF2-40B4-BE49-F238E27FC236}">
                  <a16:creationId xmlns:a16="http://schemas.microsoft.com/office/drawing/2014/main" id="{154AEE8D-D943-4FE3-BB51-975A66D5D807}"/>
                </a:ext>
              </a:extLst>
            </p:cNvPr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" name="Freeform: Shape 7">
              <a:extLst>
                <a:ext uri="{FF2B5EF4-FFF2-40B4-BE49-F238E27FC236}">
                  <a16:creationId xmlns:a16="http://schemas.microsoft.com/office/drawing/2014/main" id="{6085823B-4DCA-40D5-B38A-C7EE6CB2FDDF}"/>
                </a:ext>
              </a:extLst>
            </p:cNvPr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" name="Freeform: Shape 8">
              <a:extLst>
                <a:ext uri="{FF2B5EF4-FFF2-40B4-BE49-F238E27FC236}">
                  <a16:creationId xmlns:a16="http://schemas.microsoft.com/office/drawing/2014/main" id="{54711C4C-7BCE-4355-9EF2-F5C5D4FE70EE}"/>
                </a:ext>
              </a:extLst>
            </p:cNvPr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" name="Freeform: Shape 9">
              <a:extLst>
                <a:ext uri="{FF2B5EF4-FFF2-40B4-BE49-F238E27FC236}">
                  <a16:creationId xmlns:a16="http://schemas.microsoft.com/office/drawing/2014/main" id="{D1D241D1-0AB2-433A-A86D-7BC4B3138156}"/>
                </a:ext>
              </a:extLst>
            </p:cNvPr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2" name="Freeform: Shape 10">
              <a:extLst>
                <a:ext uri="{FF2B5EF4-FFF2-40B4-BE49-F238E27FC236}">
                  <a16:creationId xmlns:a16="http://schemas.microsoft.com/office/drawing/2014/main" id="{9FBA8CA0-6675-4237-AF02-C7A0BB1ECE65}"/>
                </a:ext>
              </a:extLst>
            </p:cNvPr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3" name="Freeform: Shape 11">
              <a:extLst>
                <a:ext uri="{FF2B5EF4-FFF2-40B4-BE49-F238E27FC236}">
                  <a16:creationId xmlns:a16="http://schemas.microsoft.com/office/drawing/2014/main" id="{5209999E-0952-46B2-9902-7F08BA5BF6BA}"/>
                </a:ext>
              </a:extLst>
            </p:cNvPr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44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4280" r="44733" b="3050"/>
          <a:stretch/>
        </p:blipFill>
        <p:spPr>
          <a:xfrm rot="5400000">
            <a:off x="1998980" y="-2000251"/>
            <a:ext cx="5146037" cy="9144001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410080" y="399299"/>
            <a:ext cx="792595" cy="419316"/>
            <a:chOff x="3133800" y="2372040"/>
            <a:chExt cx="514440" cy="272160"/>
          </a:xfrm>
          <a:solidFill>
            <a:schemeClr val="bg1"/>
          </a:solidFill>
        </p:grpSpPr>
        <p:sp>
          <p:nvSpPr>
            <p:cNvPr id="7" name="Freeform: Shape 38"/>
            <p:cNvSpPr/>
            <p:nvPr/>
          </p:nvSpPr>
          <p:spPr>
            <a:xfrm>
              <a:off x="3279600" y="2552040"/>
              <a:ext cx="22680" cy="89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49">
                  <a:moveTo>
                    <a:pt x="32" y="249"/>
                  </a:moveTo>
                  <a:lnTo>
                    <a:pt x="0" y="24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2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" name="Freeform: Shape 39"/>
            <p:cNvSpPr/>
            <p:nvPr/>
          </p:nvSpPr>
          <p:spPr>
            <a:xfrm>
              <a:off x="341604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6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" name="Freeform: Shape 40"/>
            <p:cNvSpPr/>
            <p:nvPr/>
          </p:nvSpPr>
          <p:spPr>
            <a:xfrm>
              <a:off x="318060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5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41"/>
            <p:cNvSpPr/>
            <p:nvPr/>
          </p:nvSpPr>
          <p:spPr>
            <a:xfrm>
              <a:off x="3507479" y="2550240"/>
              <a:ext cx="95040" cy="92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5" h="259">
                  <a:moveTo>
                    <a:pt x="133" y="0"/>
                  </a:moveTo>
                  <a:cubicBezTo>
                    <a:pt x="56" y="0"/>
                    <a:pt x="0" y="57"/>
                    <a:pt x="0" y="129"/>
                  </a:cubicBezTo>
                  <a:cubicBezTo>
                    <a:pt x="0" y="200"/>
                    <a:pt x="56" y="259"/>
                    <a:pt x="133" y="259"/>
                  </a:cubicBezTo>
                  <a:cubicBezTo>
                    <a:pt x="209" y="259"/>
                    <a:pt x="265" y="200"/>
                    <a:pt x="265" y="129"/>
                  </a:cubicBezTo>
                  <a:cubicBezTo>
                    <a:pt x="265" y="57"/>
                    <a:pt x="209" y="0"/>
                    <a:pt x="133" y="0"/>
                  </a:cubicBezTo>
                  <a:close/>
                  <a:moveTo>
                    <a:pt x="133" y="198"/>
                  </a:moveTo>
                  <a:cubicBezTo>
                    <a:pt x="95" y="198"/>
                    <a:pt x="69" y="169"/>
                    <a:pt x="69" y="132"/>
                  </a:cubicBezTo>
                  <a:cubicBezTo>
                    <a:pt x="69" y="95"/>
                    <a:pt x="95" y="66"/>
                    <a:pt x="133" y="66"/>
                  </a:cubicBezTo>
                  <a:cubicBezTo>
                    <a:pt x="170" y="66"/>
                    <a:pt x="196" y="95"/>
                    <a:pt x="196" y="132"/>
                  </a:cubicBezTo>
                  <a:cubicBezTo>
                    <a:pt x="196" y="169"/>
                    <a:pt x="170" y="198"/>
                    <a:pt x="133" y="1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42"/>
            <p:cNvSpPr/>
            <p:nvPr/>
          </p:nvSpPr>
          <p:spPr>
            <a:xfrm>
              <a:off x="3333240" y="2550960"/>
              <a:ext cx="6228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4" h="260">
                  <a:moveTo>
                    <a:pt x="92" y="0"/>
                  </a:moveTo>
                  <a:cubicBezTo>
                    <a:pt x="34" y="0"/>
                    <a:pt x="0" y="32"/>
                    <a:pt x="0" y="77"/>
                  </a:cubicBezTo>
                  <a:cubicBezTo>
                    <a:pt x="0" y="120"/>
                    <a:pt x="29" y="138"/>
                    <a:pt x="63" y="149"/>
                  </a:cubicBezTo>
                  <a:cubicBezTo>
                    <a:pt x="66" y="149"/>
                    <a:pt x="74" y="151"/>
                    <a:pt x="76" y="154"/>
                  </a:cubicBezTo>
                  <a:cubicBezTo>
                    <a:pt x="92" y="159"/>
                    <a:pt x="105" y="167"/>
                    <a:pt x="105" y="178"/>
                  </a:cubicBezTo>
                  <a:cubicBezTo>
                    <a:pt x="105" y="191"/>
                    <a:pt x="92" y="202"/>
                    <a:pt x="60" y="202"/>
                  </a:cubicBezTo>
                  <a:cubicBezTo>
                    <a:pt x="34" y="202"/>
                    <a:pt x="8" y="194"/>
                    <a:pt x="2" y="194"/>
                  </a:cubicBezTo>
                  <a:lnTo>
                    <a:pt x="2" y="252"/>
                  </a:lnTo>
                  <a:cubicBezTo>
                    <a:pt x="5" y="252"/>
                    <a:pt x="37" y="260"/>
                    <a:pt x="71" y="260"/>
                  </a:cubicBezTo>
                  <a:cubicBezTo>
                    <a:pt x="119" y="260"/>
                    <a:pt x="174" y="239"/>
                    <a:pt x="174" y="178"/>
                  </a:cubicBezTo>
                  <a:cubicBezTo>
                    <a:pt x="174" y="149"/>
                    <a:pt x="156" y="120"/>
                    <a:pt x="116" y="106"/>
                  </a:cubicBezTo>
                  <a:lnTo>
                    <a:pt x="98" y="101"/>
                  </a:lnTo>
                  <a:cubicBezTo>
                    <a:pt x="87" y="98"/>
                    <a:pt x="68" y="93"/>
                    <a:pt x="68" y="77"/>
                  </a:cubicBezTo>
                  <a:cubicBezTo>
                    <a:pt x="68" y="64"/>
                    <a:pt x="82" y="56"/>
                    <a:pt x="108" y="56"/>
                  </a:cubicBezTo>
                  <a:cubicBezTo>
                    <a:pt x="129" y="56"/>
                    <a:pt x="156" y="64"/>
                    <a:pt x="158" y="64"/>
                  </a:cubicBezTo>
                  <a:lnTo>
                    <a:pt x="158" y="8"/>
                  </a:lnTo>
                  <a:lnTo>
                    <a:pt x="153" y="8"/>
                  </a:lnTo>
                  <a:cubicBezTo>
                    <a:pt x="150" y="8"/>
                    <a:pt x="121" y="0"/>
                    <a:pt x="92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43"/>
            <p:cNvSpPr/>
            <p:nvPr/>
          </p:nvSpPr>
          <p:spPr>
            <a:xfrm>
              <a:off x="313380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3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44"/>
            <p:cNvSpPr/>
            <p:nvPr/>
          </p:nvSpPr>
          <p:spPr>
            <a:xfrm>
              <a:off x="3195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45"/>
            <p:cNvSpPr/>
            <p:nvPr/>
          </p:nvSpPr>
          <p:spPr>
            <a:xfrm>
              <a:off x="325691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1" y="0"/>
                  </a:cubicBezTo>
                  <a:cubicBezTo>
                    <a:pt x="16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1" y="394"/>
                  </a:cubicBezTo>
                  <a:cubicBezTo>
                    <a:pt x="47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46"/>
            <p:cNvSpPr/>
            <p:nvPr/>
          </p:nvSpPr>
          <p:spPr>
            <a:xfrm>
              <a:off x="3318840" y="2413800"/>
              <a:ext cx="2232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215">
                  <a:moveTo>
                    <a:pt x="63" y="32"/>
                  </a:moveTo>
                  <a:cubicBezTo>
                    <a:pt x="63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3" y="201"/>
                    <a:pt x="63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47"/>
            <p:cNvSpPr/>
            <p:nvPr/>
          </p:nvSpPr>
          <p:spPr>
            <a:xfrm>
              <a:off x="337968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48"/>
            <p:cNvSpPr/>
            <p:nvPr/>
          </p:nvSpPr>
          <p:spPr>
            <a:xfrm>
              <a:off x="344160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4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49"/>
            <p:cNvSpPr/>
            <p:nvPr/>
          </p:nvSpPr>
          <p:spPr>
            <a:xfrm>
              <a:off x="350279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2" y="0"/>
                  </a:cubicBezTo>
                  <a:cubicBezTo>
                    <a:pt x="13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2" y="394"/>
                  </a:cubicBezTo>
                  <a:cubicBezTo>
                    <a:pt x="50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50"/>
            <p:cNvSpPr/>
            <p:nvPr/>
          </p:nvSpPr>
          <p:spPr>
            <a:xfrm>
              <a:off x="3564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50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51"/>
            <p:cNvSpPr/>
            <p:nvPr/>
          </p:nvSpPr>
          <p:spPr>
            <a:xfrm>
              <a:off x="362556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5593906" y="2047382"/>
            <a:ext cx="3007926" cy="2640715"/>
            <a:chOff x="5593906" y="2047382"/>
            <a:chExt cx="3007926" cy="2640715"/>
          </a:xfrm>
        </p:grpSpPr>
        <p:grpSp>
          <p:nvGrpSpPr>
            <p:cNvPr id="56" name="Group 55"/>
            <p:cNvGrpSpPr/>
            <p:nvPr userDrawn="1"/>
          </p:nvGrpSpPr>
          <p:grpSpPr>
            <a:xfrm>
              <a:off x="6236566" y="2659914"/>
              <a:ext cx="2365266" cy="2028183"/>
              <a:chOff x="-40619363" y="-23406100"/>
              <a:chExt cx="40290751" cy="34548763"/>
            </a:xfrm>
            <a:solidFill>
              <a:schemeClr val="bg1"/>
            </a:solidFill>
          </p:grpSpPr>
          <p:sp>
            <p:nvSpPr>
              <p:cNvPr id="40" name="Freeform 24"/>
              <p:cNvSpPr>
                <a:spLocks noEditPoints="1"/>
              </p:cNvSpPr>
              <p:nvPr userDrawn="1"/>
            </p:nvSpPr>
            <p:spPr bwMode="auto">
              <a:xfrm>
                <a:off x="-3292475" y="4124325"/>
                <a:ext cx="2963863" cy="6958013"/>
              </a:xfrm>
              <a:custGeom>
                <a:avLst/>
                <a:gdLst>
                  <a:gd name="T0" fmla="*/ 16 w 49"/>
                  <a:gd name="T1" fmla="*/ 53 h 115"/>
                  <a:gd name="T2" fmla="*/ 14 w 49"/>
                  <a:gd name="T3" fmla="*/ 62 h 115"/>
                  <a:gd name="T4" fmla="*/ 12 w 49"/>
                  <a:gd name="T5" fmla="*/ 70 h 115"/>
                  <a:gd name="T6" fmla="*/ 12 w 49"/>
                  <a:gd name="T7" fmla="*/ 72 h 115"/>
                  <a:gd name="T8" fmla="*/ 15 w 49"/>
                  <a:gd name="T9" fmla="*/ 77 h 115"/>
                  <a:gd name="T10" fmla="*/ 20 w 49"/>
                  <a:gd name="T11" fmla="*/ 82 h 115"/>
                  <a:gd name="T12" fmla="*/ 24 w 49"/>
                  <a:gd name="T13" fmla="*/ 78 h 115"/>
                  <a:gd name="T14" fmla="*/ 24 w 49"/>
                  <a:gd name="T15" fmla="*/ 77 h 115"/>
                  <a:gd name="T16" fmla="*/ 28 w 49"/>
                  <a:gd name="T17" fmla="*/ 57 h 115"/>
                  <a:gd name="T18" fmla="*/ 39 w 49"/>
                  <a:gd name="T19" fmla="*/ 26 h 115"/>
                  <a:gd name="T20" fmla="*/ 44 w 49"/>
                  <a:gd name="T21" fmla="*/ 13 h 115"/>
                  <a:gd name="T22" fmla="*/ 49 w 49"/>
                  <a:gd name="T23" fmla="*/ 8 h 115"/>
                  <a:gd name="T24" fmla="*/ 49 w 49"/>
                  <a:gd name="T25" fmla="*/ 5 h 115"/>
                  <a:gd name="T26" fmla="*/ 48 w 49"/>
                  <a:gd name="T27" fmla="*/ 4 h 115"/>
                  <a:gd name="T28" fmla="*/ 44 w 49"/>
                  <a:gd name="T29" fmla="*/ 1 h 115"/>
                  <a:gd name="T30" fmla="*/ 44 w 49"/>
                  <a:gd name="T31" fmla="*/ 1 h 115"/>
                  <a:gd name="T32" fmla="*/ 40 w 49"/>
                  <a:gd name="T33" fmla="*/ 0 h 115"/>
                  <a:gd name="T34" fmla="*/ 35 w 49"/>
                  <a:gd name="T35" fmla="*/ 5 h 115"/>
                  <a:gd name="T36" fmla="*/ 16 w 49"/>
                  <a:gd name="T37" fmla="*/ 53 h 115"/>
                  <a:gd name="T38" fmla="*/ 2 w 49"/>
                  <a:gd name="T39" fmla="*/ 107 h 115"/>
                  <a:gd name="T40" fmla="*/ 2 w 49"/>
                  <a:gd name="T41" fmla="*/ 111 h 115"/>
                  <a:gd name="T42" fmla="*/ 2 w 49"/>
                  <a:gd name="T43" fmla="*/ 115 h 115"/>
                  <a:gd name="T44" fmla="*/ 6 w 49"/>
                  <a:gd name="T45" fmla="*/ 115 h 115"/>
                  <a:gd name="T46" fmla="*/ 17 w 49"/>
                  <a:gd name="T47" fmla="*/ 98 h 115"/>
                  <a:gd name="T48" fmla="*/ 17 w 49"/>
                  <a:gd name="T49" fmla="*/ 95 h 115"/>
                  <a:gd name="T50" fmla="*/ 15 w 49"/>
                  <a:gd name="T51" fmla="*/ 90 h 115"/>
                  <a:gd name="T52" fmla="*/ 14 w 49"/>
                  <a:gd name="T53" fmla="*/ 90 h 115"/>
                  <a:gd name="T54" fmla="*/ 2 w 49"/>
                  <a:gd name="T55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" h="115">
                    <a:moveTo>
                      <a:pt x="16" y="53"/>
                    </a:moveTo>
                    <a:cubicBezTo>
                      <a:pt x="15" y="57"/>
                      <a:pt x="14" y="60"/>
                      <a:pt x="14" y="62"/>
                    </a:cubicBezTo>
                    <a:cubicBezTo>
                      <a:pt x="13" y="64"/>
                      <a:pt x="12" y="68"/>
                      <a:pt x="12" y="70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7" y="79"/>
                      <a:pt x="15" y="80"/>
                      <a:pt x="20" y="82"/>
                    </a:cubicBezTo>
                    <a:cubicBezTo>
                      <a:pt x="21" y="82"/>
                      <a:pt x="23" y="80"/>
                      <a:pt x="24" y="78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71"/>
                      <a:pt x="26" y="62"/>
                      <a:pt x="28" y="57"/>
                    </a:cubicBezTo>
                    <a:cubicBezTo>
                      <a:pt x="28" y="54"/>
                      <a:pt x="30" y="46"/>
                      <a:pt x="39" y="26"/>
                    </a:cubicBezTo>
                    <a:cubicBezTo>
                      <a:pt x="39" y="24"/>
                      <a:pt x="41" y="19"/>
                      <a:pt x="44" y="13"/>
                    </a:cubicBezTo>
                    <a:cubicBezTo>
                      <a:pt x="48" y="8"/>
                      <a:pt x="48" y="8"/>
                      <a:pt x="49" y="8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7" y="2"/>
                      <a:pt x="44" y="1"/>
                    </a:cubicBezTo>
                    <a:cubicBezTo>
                      <a:pt x="44" y="1"/>
                      <a:pt x="47" y="2"/>
                      <a:pt x="44" y="1"/>
                    </a:cubicBezTo>
                    <a:cubicBezTo>
                      <a:pt x="44" y="1"/>
                      <a:pt x="41" y="0"/>
                      <a:pt x="40" y="0"/>
                    </a:cubicBezTo>
                    <a:cubicBezTo>
                      <a:pt x="39" y="0"/>
                      <a:pt x="37" y="2"/>
                      <a:pt x="35" y="5"/>
                    </a:cubicBezTo>
                    <a:lnTo>
                      <a:pt x="16" y="53"/>
                    </a:lnTo>
                    <a:close/>
                    <a:moveTo>
                      <a:pt x="2" y="107"/>
                    </a:move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3"/>
                      <a:pt x="0" y="114"/>
                      <a:pt x="2" y="115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10" y="113"/>
                      <a:pt x="12" y="110"/>
                      <a:pt x="17" y="98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7" y="93"/>
                      <a:pt x="19" y="92"/>
                      <a:pt x="15" y="90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7" y="90"/>
                      <a:pt x="5" y="94"/>
                      <a:pt x="2" y="10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1" name="Freeform 25"/>
              <p:cNvSpPr>
                <a:spLocks/>
              </p:cNvSpPr>
              <p:nvPr userDrawn="1"/>
            </p:nvSpPr>
            <p:spPr bwMode="auto">
              <a:xfrm>
                <a:off x="-11036300" y="4911725"/>
                <a:ext cx="1693863" cy="6170613"/>
              </a:xfrm>
              <a:custGeom>
                <a:avLst/>
                <a:gdLst>
                  <a:gd name="T0" fmla="*/ 16 w 28"/>
                  <a:gd name="T1" fmla="*/ 98 h 102"/>
                  <a:gd name="T2" fmla="*/ 12 w 28"/>
                  <a:gd name="T3" fmla="*/ 85 h 102"/>
                  <a:gd name="T4" fmla="*/ 16 w 28"/>
                  <a:gd name="T5" fmla="*/ 50 h 102"/>
                  <a:gd name="T6" fmla="*/ 24 w 28"/>
                  <a:gd name="T7" fmla="*/ 20 h 102"/>
                  <a:gd name="T8" fmla="*/ 28 w 28"/>
                  <a:gd name="T9" fmla="*/ 7 h 102"/>
                  <a:gd name="T10" fmla="*/ 18 w 28"/>
                  <a:gd name="T11" fmla="*/ 0 h 102"/>
                  <a:gd name="T12" fmla="*/ 17 w 28"/>
                  <a:gd name="T13" fmla="*/ 0 h 102"/>
                  <a:gd name="T14" fmla="*/ 17 w 28"/>
                  <a:gd name="T15" fmla="*/ 0 h 102"/>
                  <a:gd name="T16" fmla="*/ 16 w 28"/>
                  <a:gd name="T17" fmla="*/ 4 h 102"/>
                  <a:gd name="T18" fmla="*/ 14 w 28"/>
                  <a:gd name="T19" fmla="*/ 13 h 102"/>
                  <a:gd name="T20" fmla="*/ 8 w 28"/>
                  <a:gd name="T21" fmla="*/ 39 h 102"/>
                  <a:gd name="T22" fmla="*/ 1 w 28"/>
                  <a:gd name="T23" fmla="*/ 86 h 102"/>
                  <a:gd name="T24" fmla="*/ 5 w 28"/>
                  <a:gd name="T25" fmla="*/ 95 h 102"/>
                  <a:gd name="T26" fmla="*/ 17 w 28"/>
                  <a:gd name="T27" fmla="*/ 102 h 102"/>
                  <a:gd name="T28" fmla="*/ 16 w 28"/>
                  <a:gd name="T29" fmla="*/ 9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02">
                    <a:moveTo>
                      <a:pt x="16" y="98"/>
                    </a:moveTo>
                    <a:cubicBezTo>
                      <a:pt x="14" y="98"/>
                      <a:pt x="13" y="95"/>
                      <a:pt x="12" y="85"/>
                    </a:cubicBezTo>
                    <a:cubicBezTo>
                      <a:pt x="14" y="68"/>
                      <a:pt x="15" y="56"/>
                      <a:pt x="16" y="50"/>
                    </a:cubicBezTo>
                    <a:cubicBezTo>
                      <a:pt x="22" y="24"/>
                      <a:pt x="20" y="29"/>
                      <a:pt x="24" y="20"/>
                    </a:cubicBezTo>
                    <a:cubicBezTo>
                      <a:pt x="28" y="11"/>
                      <a:pt x="28" y="10"/>
                      <a:pt x="28" y="7"/>
                    </a:cubicBezTo>
                    <a:cubicBezTo>
                      <a:pt x="28" y="4"/>
                      <a:pt x="25" y="2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6" y="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9" y="34"/>
                      <a:pt x="9" y="36"/>
                      <a:pt x="8" y="39"/>
                    </a:cubicBezTo>
                    <a:cubicBezTo>
                      <a:pt x="0" y="73"/>
                      <a:pt x="1" y="77"/>
                      <a:pt x="1" y="86"/>
                    </a:cubicBezTo>
                    <a:cubicBezTo>
                      <a:pt x="1" y="89"/>
                      <a:pt x="2" y="92"/>
                      <a:pt x="5" y="95"/>
                    </a:cubicBezTo>
                    <a:cubicBezTo>
                      <a:pt x="10" y="100"/>
                      <a:pt x="14" y="102"/>
                      <a:pt x="17" y="102"/>
                    </a:cubicBezTo>
                    <a:lnTo>
                      <a:pt x="16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2" name="Freeform 26"/>
              <p:cNvSpPr>
                <a:spLocks noEditPoints="1"/>
              </p:cNvSpPr>
              <p:nvPr userDrawn="1"/>
            </p:nvSpPr>
            <p:spPr bwMode="auto">
              <a:xfrm>
                <a:off x="-9766300" y="6121400"/>
                <a:ext cx="1755775" cy="5021263"/>
              </a:xfrm>
              <a:custGeom>
                <a:avLst/>
                <a:gdLst>
                  <a:gd name="T0" fmla="*/ 22 w 29"/>
                  <a:gd name="T1" fmla="*/ 0 h 83"/>
                  <a:gd name="T2" fmla="*/ 18 w 29"/>
                  <a:gd name="T3" fmla="*/ 13 h 83"/>
                  <a:gd name="T4" fmla="*/ 20 w 29"/>
                  <a:gd name="T5" fmla="*/ 14 h 83"/>
                  <a:gd name="T6" fmla="*/ 29 w 29"/>
                  <a:gd name="T7" fmla="*/ 5 h 83"/>
                  <a:gd name="T8" fmla="*/ 29 w 29"/>
                  <a:gd name="T9" fmla="*/ 4 h 83"/>
                  <a:gd name="T10" fmla="*/ 22 w 29"/>
                  <a:gd name="T11" fmla="*/ 0 h 83"/>
                  <a:gd name="T12" fmla="*/ 15 w 29"/>
                  <a:gd name="T13" fmla="*/ 78 h 83"/>
                  <a:gd name="T14" fmla="*/ 14 w 29"/>
                  <a:gd name="T15" fmla="*/ 76 h 83"/>
                  <a:gd name="T16" fmla="*/ 14 w 29"/>
                  <a:gd name="T17" fmla="*/ 59 h 83"/>
                  <a:gd name="T18" fmla="*/ 14 w 29"/>
                  <a:gd name="T19" fmla="*/ 57 h 83"/>
                  <a:gd name="T20" fmla="*/ 14 w 29"/>
                  <a:gd name="T21" fmla="*/ 51 h 83"/>
                  <a:gd name="T22" fmla="*/ 17 w 29"/>
                  <a:gd name="T23" fmla="*/ 42 h 83"/>
                  <a:gd name="T24" fmla="*/ 23 w 29"/>
                  <a:gd name="T25" fmla="*/ 27 h 83"/>
                  <a:gd name="T26" fmla="*/ 12 w 29"/>
                  <a:gd name="T27" fmla="*/ 19 h 83"/>
                  <a:gd name="T28" fmla="*/ 6 w 29"/>
                  <a:gd name="T29" fmla="*/ 31 h 83"/>
                  <a:gd name="T30" fmla="*/ 1 w 29"/>
                  <a:gd name="T31" fmla="*/ 70 h 83"/>
                  <a:gd name="T32" fmla="*/ 4 w 29"/>
                  <a:gd name="T33" fmla="*/ 77 h 83"/>
                  <a:gd name="T34" fmla="*/ 16 w 29"/>
                  <a:gd name="T35" fmla="*/ 82 h 83"/>
                  <a:gd name="T36" fmla="*/ 15 w 29"/>
                  <a:gd name="T37" fmla="*/ 7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83">
                    <a:moveTo>
                      <a:pt x="22" y="0"/>
                    </a:moveTo>
                    <a:cubicBezTo>
                      <a:pt x="20" y="0"/>
                      <a:pt x="19" y="4"/>
                      <a:pt x="18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3"/>
                      <a:pt x="25" y="10"/>
                      <a:pt x="29" y="5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3"/>
                      <a:pt x="26" y="1"/>
                      <a:pt x="22" y="0"/>
                    </a:cubicBezTo>
                    <a:close/>
                    <a:moveTo>
                      <a:pt x="15" y="78"/>
                    </a:move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67"/>
                      <a:pt x="14" y="61"/>
                      <a:pt x="14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3" y="53"/>
                      <a:pt x="14" y="51"/>
                      <a:pt x="14" y="51"/>
                    </a:cubicBezTo>
                    <a:cubicBezTo>
                      <a:pt x="15" y="46"/>
                      <a:pt x="16" y="42"/>
                      <a:pt x="17" y="42"/>
                    </a:cubicBezTo>
                    <a:cubicBezTo>
                      <a:pt x="17" y="38"/>
                      <a:pt x="19" y="33"/>
                      <a:pt x="23" y="27"/>
                    </a:cubicBezTo>
                    <a:cubicBezTo>
                      <a:pt x="23" y="25"/>
                      <a:pt x="19" y="22"/>
                      <a:pt x="12" y="19"/>
                    </a:cubicBezTo>
                    <a:cubicBezTo>
                      <a:pt x="10" y="19"/>
                      <a:pt x="8" y="23"/>
                      <a:pt x="6" y="31"/>
                    </a:cubicBezTo>
                    <a:cubicBezTo>
                      <a:pt x="2" y="49"/>
                      <a:pt x="0" y="62"/>
                      <a:pt x="1" y="70"/>
                    </a:cubicBezTo>
                    <a:cubicBezTo>
                      <a:pt x="2" y="75"/>
                      <a:pt x="3" y="77"/>
                      <a:pt x="4" y="77"/>
                    </a:cubicBezTo>
                    <a:cubicBezTo>
                      <a:pt x="7" y="81"/>
                      <a:pt x="11" y="83"/>
                      <a:pt x="16" y="82"/>
                    </a:cubicBezTo>
                    <a:lnTo>
                      <a:pt x="15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3" name="Freeform 27"/>
              <p:cNvSpPr>
                <a:spLocks/>
              </p:cNvSpPr>
              <p:nvPr userDrawn="1"/>
            </p:nvSpPr>
            <p:spPr bwMode="auto">
              <a:xfrm>
                <a:off x="-8072438" y="6665913"/>
                <a:ext cx="3509963" cy="4416425"/>
              </a:xfrm>
              <a:custGeom>
                <a:avLst/>
                <a:gdLst>
                  <a:gd name="T0" fmla="*/ 56 w 58"/>
                  <a:gd name="T1" fmla="*/ 11 h 73"/>
                  <a:gd name="T2" fmla="*/ 58 w 58"/>
                  <a:gd name="T3" fmla="*/ 7 h 73"/>
                  <a:gd name="T4" fmla="*/ 51 w 58"/>
                  <a:gd name="T5" fmla="*/ 0 h 73"/>
                  <a:gd name="T6" fmla="*/ 44 w 58"/>
                  <a:gd name="T7" fmla="*/ 7 h 73"/>
                  <a:gd name="T8" fmla="*/ 35 w 58"/>
                  <a:gd name="T9" fmla="*/ 26 h 73"/>
                  <a:gd name="T10" fmla="*/ 22 w 58"/>
                  <a:gd name="T11" fmla="*/ 51 h 73"/>
                  <a:gd name="T12" fmla="*/ 20 w 58"/>
                  <a:gd name="T13" fmla="*/ 55 h 73"/>
                  <a:gd name="T14" fmla="*/ 19 w 58"/>
                  <a:gd name="T15" fmla="*/ 55 h 73"/>
                  <a:gd name="T16" fmla="*/ 19 w 58"/>
                  <a:gd name="T17" fmla="*/ 50 h 73"/>
                  <a:gd name="T18" fmla="*/ 19 w 58"/>
                  <a:gd name="T19" fmla="*/ 37 h 73"/>
                  <a:gd name="T20" fmla="*/ 19 w 58"/>
                  <a:gd name="T21" fmla="*/ 32 h 73"/>
                  <a:gd name="T22" fmla="*/ 18 w 58"/>
                  <a:gd name="T23" fmla="*/ 27 h 73"/>
                  <a:gd name="T24" fmla="*/ 19 w 58"/>
                  <a:gd name="T25" fmla="*/ 26 h 73"/>
                  <a:gd name="T26" fmla="*/ 18 w 58"/>
                  <a:gd name="T27" fmla="*/ 24 h 73"/>
                  <a:gd name="T28" fmla="*/ 18 w 58"/>
                  <a:gd name="T29" fmla="*/ 22 h 73"/>
                  <a:gd name="T30" fmla="*/ 18 w 58"/>
                  <a:gd name="T31" fmla="*/ 22 h 73"/>
                  <a:gd name="T32" fmla="*/ 3 w 58"/>
                  <a:gd name="T33" fmla="*/ 14 h 73"/>
                  <a:gd name="T34" fmla="*/ 0 w 58"/>
                  <a:gd name="T35" fmla="*/ 16 h 73"/>
                  <a:gd name="T36" fmla="*/ 0 w 58"/>
                  <a:gd name="T37" fmla="*/ 17 h 73"/>
                  <a:gd name="T38" fmla="*/ 5 w 58"/>
                  <a:gd name="T39" fmla="*/ 59 h 73"/>
                  <a:gd name="T40" fmla="*/ 8 w 58"/>
                  <a:gd name="T41" fmla="*/ 69 h 73"/>
                  <a:gd name="T42" fmla="*/ 17 w 58"/>
                  <a:gd name="T43" fmla="*/ 73 h 73"/>
                  <a:gd name="T44" fmla="*/ 19 w 58"/>
                  <a:gd name="T45" fmla="*/ 73 h 73"/>
                  <a:gd name="T46" fmla="*/ 19 w 58"/>
                  <a:gd name="T47" fmla="*/ 73 h 73"/>
                  <a:gd name="T48" fmla="*/ 22 w 58"/>
                  <a:gd name="T49" fmla="*/ 68 h 73"/>
                  <a:gd name="T50" fmla="*/ 28 w 58"/>
                  <a:gd name="T51" fmla="*/ 55 h 73"/>
                  <a:gd name="T52" fmla="*/ 38 w 58"/>
                  <a:gd name="T53" fmla="*/ 35 h 73"/>
                  <a:gd name="T54" fmla="*/ 42 w 58"/>
                  <a:gd name="T55" fmla="*/ 28 h 73"/>
                  <a:gd name="T56" fmla="*/ 42 w 58"/>
                  <a:gd name="T57" fmla="*/ 28 h 73"/>
                  <a:gd name="T58" fmla="*/ 46 w 58"/>
                  <a:gd name="T59" fmla="*/ 24 h 73"/>
                  <a:gd name="T60" fmla="*/ 56 w 58"/>
                  <a:gd name="T61" fmla="*/ 1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8" h="73">
                    <a:moveTo>
                      <a:pt x="56" y="11"/>
                    </a:moveTo>
                    <a:cubicBezTo>
                      <a:pt x="58" y="9"/>
                      <a:pt x="58" y="8"/>
                      <a:pt x="58" y="7"/>
                    </a:cubicBezTo>
                    <a:cubicBezTo>
                      <a:pt x="58" y="3"/>
                      <a:pt x="57" y="1"/>
                      <a:pt x="51" y="0"/>
                    </a:cubicBezTo>
                    <a:cubicBezTo>
                      <a:pt x="49" y="0"/>
                      <a:pt x="47" y="3"/>
                      <a:pt x="44" y="7"/>
                    </a:cubicBezTo>
                    <a:cubicBezTo>
                      <a:pt x="41" y="17"/>
                      <a:pt x="38" y="23"/>
                      <a:pt x="35" y="26"/>
                    </a:cubicBezTo>
                    <a:cubicBezTo>
                      <a:pt x="29" y="39"/>
                      <a:pt x="25" y="47"/>
                      <a:pt x="22" y="51"/>
                    </a:cubicBezTo>
                    <a:cubicBezTo>
                      <a:pt x="21" y="54"/>
                      <a:pt x="20" y="55"/>
                      <a:pt x="20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55"/>
                      <a:pt x="19" y="55"/>
                      <a:pt x="19" y="50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19"/>
                      <a:pt x="13" y="16"/>
                      <a:pt x="3" y="14"/>
                    </a:cubicBezTo>
                    <a:cubicBezTo>
                      <a:pt x="1" y="15"/>
                      <a:pt x="0" y="15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7"/>
                      <a:pt x="3" y="31"/>
                      <a:pt x="5" y="59"/>
                    </a:cubicBezTo>
                    <a:cubicBezTo>
                      <a:pt x="5" y="64"/>
                      <a:pt x="6" y="68"/>
                      <a:pt x="8" y="69"/>
                    </a:cubicBezTo>
                    <a:cubicBezTo>
                      <a:pt x="11" y="72"/>
                      <a:pt x="14" y="73"/>
                      <a:pt x="17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73"/>
                      <a:pt x="20" y="73"/>
                      <a:pt x="22" y="68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33" y="43"/>
                      <a:pt x="36" y="37"/>
                      <a:pt x="38" y="35"/>
                    </a:cubicBezTo>
                    <a:cubicBezTo>
                      <a:pt x="40" y="31"/>
                      <a:pt x="41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6" y="24"/>
                    </a:cubicBezTo>
                    <a:lnTo>
                      <a:pt x="5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4" name="Freeform 28"/>
              <p:cNvSpPr>
                <a:spLocks noEditPoints="1"/>
              </p:cNvSpPr>
              <p:nvPr userDrawn="1"/>
            </p:nvSpPr>
            <p:spPr bwMode="auto">
              <a:xfrm>
                <a:off x="-5410200" y="6969125"/>
                <a:ext cx="2541588" cy="4113213"/>
              </a:xfrm>
              <a:custGeom>
                <a:avLst/>
                <a:gdLst>
                  <a:gd name="T0" fmla="*/ 26 w 42"/>
                  <a:gd name="T1" fmla="*/ 1 h 68"/>
                  <a:gd name="T2" fmla="*/ 26 w 42"/>
                  <a:gd name="T3" fmla="*/ 1 h 68"/>
                  <a:gd name="T4" fmla="*/ 22 w 42"/>
                  <a:gd name="T5" fmla="*/ 4 h 68"/>
                  <a:gd name="T6" fmla="*/ 13 w 42"/>
                  <a:gd name="T7" fmla="*/ 16 h 68"/>
                  <a:gd name="T8" fmla="*/ 13 w 42"/>
                  <a:gd name="T9" fmla="*/ 16 h 68"/>
                  <a:gd name="T10" fmla="*/ 12 w 42"/>
                  <a:gd name="T11" fmla="*/ 18 h 68"/>
                  <a:gd name="T12" fmla="*/ 8 w 42"/>
                  <a:gd name="T13" fmla="*/ 24 h 68"/>
                  <a:gd name="T14" fmla="*/ 0 w 42"/>
                  <a:gd name="T15" fmla="*/ 52 h 68"/>
                  <a:gd name="T16" fmla="*/ 0 w 42"/>
                  <a:gd name="T17" fmla="*/ 54 h 68"/>
                  <a:gd name="T18" fmla="*/ 4 w 42"/>
                  <a:gd name="T19" fmla="*/ 61 h 68"/>
                  <a:gd name="T20" fmla="*/ 14 w 42"/>
                  <a:gd name="T21" fmla="*/ 68 h 68"/>
                  <a:gd name="T22" fmla="*/ 19 w 42"/>
                  <a:gd name="T23" fmla="*/ 66 h 68"/>
                  <a:gd name="T24" fmla="*/ 23 w 42"/>
                  <a:gd name="T25" fmla="*/ 62 h 68"/>
                  <a:gd name="T26" fmla="*/ 32 w 42"/>
                  <a:gd name="T27" fmla="*/ 48 h 68"/>
                  <a:gd name="T28" fmla="*/ 32 w 42"/>
                  <a:gd name="T29" fmla="*/ 47 h 68"/>
                  <a:gd name="T30" fmla="*/ 31 w 42"/>
                  <a:gd name="T31" fmla="*/ 47 h 68"/>
                  <a:gd name="T32" fmla="*/ 30 w 42"/>
                  <a:gd name="T33" fmla="*/ 47 h 68"/>
                  <a:gd name="T34" fmla="*/ 14 w 42"/>
                  <a:gd name="T35" fmla="*/ 63 h 68"/>
                  <a:gd name="T36" fmla="*/ 12 w 42"/>
                  <a:gd name="T37" fmla="*/ 61 h 68"/>
                  <a:gd name="T38" fmla="*/ 21 w 42"/>
                  <a:gd name="T39" fmla="*/ 27 h 68"/>
                  <a:gd name="T40" fmla="*/ 24 w 42"/>
                  <a:gd name="T41" fmla="*/ 28 h 68"/>
                  <a:gd name="T42" fmla="*/ 28 w 42"/>
                  <a:gd name="T43" fmla="*/ 27 h 68"/>
                  <a:gd name="T44" fmla="*/ 34 w 42"/>
                  <a:gd name="T45" fmla="*/ 25 h 68"/>
                  <a:gd name="T46" fmla="*/ 42 w 42"/>
                  <a:gd name="T47" fmla="*/ 15 h 68"/>
                  <a:gd name="T48" fmla="*/ 42 w 42"/>
                  <a:gd name="T49" fmla="*/ 11 h 68"/>
                  <a:gd name="T50" fmla="*/ 29 w 42"/>
                  <a:gd name="T51" fmla="*/ 0 h 68"/>
                  <a:gd name="T52" fmla="*/ 26 w 42"/>
                  <a:gd name="T53" fmla="*/ 1 h 68"/>
                  <a:gd name="T54" fmla="*/ 24 w 42"/>
                  <a:gd name="T55" fmla="*/ 23 h 68"/>
                  <a:gd name="T56" fmla="*/ 24 w 42"/>
                  <a:gd name="T57" fmla="*/ 23 h 68"/>
                  <a:gd name="T58" fmla="*/ 34 w 42"/>
                  <a:gd name="T59" fmla="*/ 13 h 68"/>
                  <a:gd name="T60" fmla="*/ 35 w 42"/>
                  <a:gd name="T61" fmla="*/ 13 h 68"/>
                  <a:gd name="T62" fmla="*/ 35 w 42"/>
                  <a:gd name="T63" fmla="*/ 13 h 68"/>
                  <a:gd name="T64" fmla="*/ 26 w 42"/>
                  <a:gd name="T65" fmla="*/ 24 h 68"/>
                  <a:gd name="T66" fmla="*/ 24 w 42"/>
                  <a:gd name="T67" fmla="*/ 24 h 68"/>
                  <a:gd name="T68" fmla="*/ 24 w 42"/>
                  <a:gd name="T69" fmla="*/ 2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" h="68">
                    <a:moveTo>
                      <a:pt x="26" y="1"/>
                    </a:moveTo>
                    <a:cubicBezTo>
                      <a:pt x="26" y="1"/>
                      <a:pt x="26" y="1"/>
                      <a:pt x="26" y="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8" y="8"/>
                      <a:pt x="15" y="11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2" y="1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37"/>
                      <a:pt x="0" y="46"/>
                      <a:pt x="0" y="52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1" y="58"/>
                      <a:pt x="4" y="61"/>
                    </a:cubicBezTo>
                    <a:cubicBezTo>
                      <a:pt x="7" y="66"/>
                      <a:pt x="10" y="68"/>
                      <a:pt x="14" y="68"/>
                    </a:cubicBezTo>
                    <a:cubicBezTo>
                      <a:pt x="17" y="68"/>
                      <a:pt x="19" y="67"/>
                      <a:pt x="19" y="66"/>
                    </a:cubicBezTo>
                    <a:cubicBezTo>
                      <a:pt x="22" y="64"/>
                      <a:pt x="23" y="63"/>
                      <a:pt x="23" y="62"/>
                    </a:cubicBezTo>
                    <a:cubicBezTo>
                      <a:pt x="28" y="57"/>
                      <a:pt x="31" y="52"/>
                      <a:pt x="32" y="48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5" y="55"/>
                      <a:pt x="20" y="60"/>
                      <a:pt x="14" y="63"/>
                    </a:cubicBezTo>
                    <a:cubicBezTo>
                      <a:pt x="13" y="63"/>
                      <a:pt x="12" y="62"/>
                      <a:pt x="12" y="61"/>
                    </a:cubicBezTo>
                    <a:cubicBezTo>
                      <a:pt x="12" y="53"/>
                      <a:pt x="15" y="41"/>
                      <a:pt x="21" y="27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6" y="28"/>
                      <a:pt x="28" y="27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8" y="23"/>
                      <a:pt x="40" y="20"/>
                      <a:pt x="42" y="15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1" y="8"/>
                      <a:pt x="37" y="4"/>
                      <a:pt x="29" y="0"/>
                    </a:cubicBezTo>
                    <a:lnTo>
                      <a:pt x="26" y="1"/>
                    </a:lnTo>
                    <a:close/>
                    <a:moveTo>
                      <a:pt x="24" y="23"/>
                    </a:moveTo>
                    <a:cubicBezTo>
                      <a:pt x="24" y="23"/>
                      <a:pt x="24" y="23"/>
                      <a:pt x="24" y="23"/>
                    </a:cubicBezTo>
                    <a:cubicBezTo>
                      <a:pt x="29" y="16"/>
                      <a:pt x="33" y="13"/>
                      <a:pt x="34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21"/>
                      <a:pt x="29" y="24"/>
                      <a:pt x="26" y="24"/>
                    </a:cubicBezTo>
                    <a:cubicBezTo>
                      <a:pt x="24" y="24"/>
                      <a:pt x="24" y="24"/>
                      <a:pt x="24" y="24"/>
                    </a:cubicBezTo>
                    <a:lnTo>
                      <a:pt x="24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5" name="Freeform 29"/>
              <p:cNvSpPr>
                <a:spLocks noEditPoints="1"/>
              </p:cNvSpPr>
              <p:nvPr userDrawn="1"/>
            </p:nvSpPr>
            <p:spPr bwMode="auto">
              <a:xfrm>
                <a:off x="-21259800" y="8299450"/>
                <a:ext cx="9739313" cy="2782888"/>
              </a:xfrm>
              <a:custGeom>
                <a:avLst/>
                <a:gdLst>
                  <a:gd name="T0" fmla="*/ 32 w 161"/>
                  <a:gd name="T1" fmla="*/ 28 h 46"/>
                  <a:gd name="T2" fmla="*/ 22 w 161"/>
                  <a:gd name="T3" fmla="*/ 38 h 46"/>
                  <a:gd name="T4" fmla="*/ 10 w 161"/>
                  <a:gd name="T5" fmla="*/ 23 h 46"/>
                  <a:gd name="T6" fmla="*/ 22 w 161"/>
                  <a:gd name="T7" fmla="*/ 8 h 46"/>
                  <a:gd name="T8" fmla="*/ 32 w 161"/>
                  <a:gd name="T9" fmla="*/ 16 h 46"/>
                  <a:gd name="T10" fmla="*/ 41 w 161"/>
                  <a:gd name="T11" fmla="*/ 16 h 46"/>
                  <a:gd name="T12" fmla="*/ 22 w 161"/>
                  <a:gd name="T13" fmla="*/ 0 h 46"/>
                  <a:gd name="T14" fmla="*/ 0 w 161"/>
                  <a:gd name="T15" fmla="*/ 23 h 46"/>
                  <a:gd name="T16" fmla="*/ 22 w 161"/>
                  <a:gd name="T17" fmla="*/ 46 h 46"/>
                  <a:gd name="T18" fmla="*/ 41 w 161"/>
                  <a:gd name="T19" fmla="*/ 28 h 46"/>
                  <a:gd name="T20" fmla="*/ 32 w 161"/>
                  <a:gd name="T21" fmla="*/ 28 h 46"/>
                  <a:gd name="T22" fmla="*/ 55 w 161"/>
                  <a:gd name="T23" fmla="*/ 1 h 46"/>
                  <a:gd name="T24" fmla="*/ 46 w 161"/>
                  <a:gd name="T25" fmla="*/ 1 h 46"/>
                  <a:gd name="T26" fmla="*/ 46 w 161"/>
                  <a:gd name="T27" fmla="*/ 9 h 46"/>
                  <a:gd name="T28" fmla="*/ 55 w 161"/>
                  <a:gd name="T29" fmla="*/ 9 h 46"/>
                  <a:gd name="T30" fmla="*/ 55 w 161"/>
                  <a:gd name="T31" fmla="*/ 1 h 46"/>
                  <a:gd name="T32" fmla="*/ 55 w 161"/>
                  <a:gd name="T33" fmla="*/ 13 h 46"/>
                  <a:gd name="T34" fmla="*/ 46 w 161"/>
                  <a:gd name="T35" fmla="*/ 13 h 46"/>
                  <a:gd name="T36" fmla="*/ 46 w 161"/>
                  <a:gd name="T37" fmla="*/ 45 h 46"/>
                  <a:gd name="T38" fmla="*/ 55 w 161"/>
                  <a:gd name="T39" fmla="*/ 45 h 46"/>
                  <a:gd name="T40" fmla="*/ 55 w 161"/>
                  <a:gd name="T41" fmla="*/ 13 h 46"/>
                  <a:gd name="T42" fmla="*/ 73 w 161"/>
                  <a:gd name="T43" fmla="*/ 12 h 46"/>
                  <a:gd name="T44" fmla="*/ 60 w 161"/>
                  <a:gd name="T45" fmla="*/ 22 h 46"/>
                  <a:gd name="T46" fmla="*/ 69 w 161"/>
                  <a:gd name="T47" fmla="*/ 31 h 46"/>
                  <a:gd name="T48" fmla="*/ 73 w 161"/>
                  <a:gd name="T49" fmla="*/ 32 h 46"/>
                  <a:gd name="T50" fmla="*/ 80 w 161"/>
                  <a:gd name="T51" fmla="*/ 37 h 46"/>
                  <a:gd name="T52" fmla="*/ 74 w 161"/>
                  <a:gd name="T53" fmla="*/ 40 h 46"/>
                  <a:gd name="T54" fmla="*/ 68 w 161"/>
                  <a:gd name="T55" fmla="*/ 35 h 46"/>
                  <a:gd name="T56" fmla="*/ 59 w 161"/>
                  <a:gd name="T57" fmla="*/ 35 h 46"/>
                  <a:gd name="T58" fmla="*/ 74 w 161"/>
                  <a:gd name="T59" fmla="*/ 46 h 46"/>
                  <a:gd name="T60" fmla="*/ 89 w 161"/>
                  <a:gd name="T61" fmla="*/ 36 h 46"/>
                  <a:gd name="T62" fmla="*/ 79 w 161"/>
                  <a:gd name="T63" fmla="*/ 26 h 46"/>
                  <a:gd name="T64" fmla="*/ 75 w 161"/>
                  <a:gd name="T65" fmla="*/ 25 h 46"/>
                  <a:gd name="T66" fmla="*/ 69 w 161"/>
                  <a:gd name="T67" fmla="*/ 21 h 46"/>
                  <a:gd name="T68" fmla="*/ 74 w 161"/>
                  <a:gd name="T69" fmla="*/ 19 h 46"/>
                  <a:gd name="T70" fmla="*/ 80 w 161"/>
                  <a:gd name="T71" fmla="*/ 23 h 46"/>
                  <a:gd name="T72" fmla="*/ 88 w 161"/>
                  <a:gd name="T73" fmla="*/ 23 h 46"/>
                  <a:gd name="T74" fmla="*/ 73 w 161"/>
                  <a:gd name="T75" fmla="*/ 12 h 46"/>
                  <a:gd name="T76" fmla="*/ 116 w 161"/>
                  <a:gd name="T77" fmla="*/ 34 h 46"/>
                  <a:gd name="T78" fmla="*/ 109 w 161"/>
                  <a:gd name="T79" fmla="*/ 40 h 46"/>
                  <a:gd name="T80" fmla="*/ 101 w 161"/>
                  <a:gd name="T81" fmla="*/ 29 h 46"/>
                  <a:gd name="T82" fmla="*/ 109 w 161"/>
                  <a:gd name="T83" fmla="*/ 19 h 46"/>
                  <a:gd name="T84" fmla="*/ 115 w 161"/>
                  <a:gd name="T85" fmla="*/ 24 h 46"/>
                  <a:gd name="T86" fmla="*/ 124 w 161"/>
                  <a:gd name="T87" fmla="*/ 24 h 46"/>
                  <a:gd name="T88" fmla="*/ 109 w 161"/>
                  <a:gd name="T89" fmla="*/ 12 h 46"/>
                  <a:gd name="T90" fmla="*/ 92 w 161"/>
                  <a:gd name="T91" fmla="*/ 29 h 46"/>
                  <a:gd name="T92" fmla="*/ 109 w 161"/>
                  <a:gd name="T93" fmla="*/ 46 h 46"/>
                  <a:gd name="T94" fmla="*/ 125 w 161"/>
                  <a:gd name="T95" fmla="*/ 34 h 46"/>
                  <a:gd name="T96" fmla="*/ 116 w 161"/>
                  <a:gd name="T97" fmla="*/ 34 h 46"/>
                  <a:gd name="T98" fmla="*/ 127 w 161"/>
                  <a:gd name="T99" fmla="*/ 29 h 46"/>
                  <a:gd name="T100" fmla="*/ 144 w 161"/>
                  <a:gd name="T101" fmla="*/ 46 h 46"/>
                  <a:gd name="T102" fmla="*/ 161 w 161"/>
                  <a:gd name="T103" fmla="*/ 29 h 46"/>
                  <a:gd name="T104" fmla="*/ 144 w 161"/>
                  <a:gd name="T105" fmla="*/ 12 h 46"/>
                  <a:gd name="T106" fmla="*/ 127 w 161"/>
                  <a:gd name="T107" fmla="*/ 29 h 46"/>
                  <a:gd name="T108" fmla="*/ 144 w 161"/>
                  <a:gd name="T109" fmla="*/ 19 h 46"/>
                  <a:gd name="T110" fmla="*/ 152 w 161"/>
                  <a:gd name="T111" fmla="*/ 29 h 46"/>
                  <a:gd name="T112" fmla="*/ 144 w 161"/>
                  <a:gd name="T113" fmla="*/ 40 h 46"/>
                  <a:gd name="T114" fmla="*/ 137 w 161"/>
                  <a:gd name="T115" fmla="*/ 29 h 46"/>
                  <a:gd name="T116" fmla="*/ 144 w 161"/>
                  <a:gd name="T117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1" h="46">
                    <a:moveTo>
                      <a:pt x="32" y="28"/>
                    </a:moveTo>
                    <a:cubicBezTo>
                      <a:pt x="32" y="32"/>
                      <a:pt x="30" y="38"/>
                      <a:pt x="22" y="38"/>
                    </a:cubicBezTo>
                    <a:cubicBezTo>
                      <a:pt x="15" y="38"/>
                      <a:pt x="10" y="33"/>
                      <a:pt x="10" y="23"/>
                    </a:cubicBezTo>
                    <a:cubicBezTo>
                      <a:pt x="10" y="14"/>
                      <a:pt x="14" y="8"/>
                      <a:pt x="22" y="8"/>
                    </a:cubicBezTo>
                    <a:cubicBezTo>
                      <a:pt x="28" y="8"/>
                      <a:pt x="31" y="13"/>
                      <a:pt x="32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0"/>
                      <a:pt x="36" y="0"/>
                      <a:pt x="22" y="0"/>
                    </a:cubicBezTo>
                    <a:cubicBezTo>
                      <a:pt x="9" y="0"/>
                      <a:pt x="0" y="10"/>
                      <a:pt x="0" y="23"/>
                    </a:cubicBezTo>
                    <a:cubicBezTo>
                      <a:pt x="0" y="37"/>
                      <a:pt x="9" y="46"/>
                      <a:pt x="22" y="46"/>
                    </a:cubicBezTo>
                    <a:cubicBezTo>
                      <a:pt x="37" y="46"/>
                      <a:pt x="41" y="35"/>
                      <a:pt x="41" y="28"/>
                    </a:cubicBezTo>
                    <a:lnTo>
                      <a:pt x="32" y="28"/>
                    </a:lnTo>
                    <a:close/>
                    <a:moveTo>
                      <a:pt x="55" y="1"/>
                    </a:moveTo>
                    <a:cubicBezTo>
                      <a:pt x="46" y="1"/>
                      <a:pt x="46" y="1"/>
                      <a:pt x="46" y="1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55" y="9"/>
                      <a:pt x="55" y="9"/>
                      <a:pt x="55" y="9"/>
                    </a:cubicBezTo>
                    <a:lnTo>
                      <a:pt x="55" y="1"/>
                    </a:lnTo>
                    <a:close/>
                    <a:moveTo>
                      <a:pt x="55" y="13"/>
                    </a:move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55" y="45"/>
                      <a:pt x="55" y="45"/>
                      <a:pt x="55" y="45"/>
                    </a:cubicBezTo>
                    <a:lnTo>
                      <a:pt x="55" y="13"/>
                    </a:lnTo>
                    <a:close/>
                    <a:moveTo>
                      <a:pt x="73" y="12"/>
                    </a:moveTo>
                    <a:cubicBezTo>
                      <a:pt x="63" y="12"/>
                      <a:pt x="60" y="17"/>
                      <a:pt x="60" y="22"/>
                    </a:cubicBezTo>
                    <a:cubicBezTo>
                      <a:pt x="60" y="29"/>
                      <a:pt x="66" y="31"/>
                      <a:pt x="69" y="31"/>
                    </a:cubicBezTo>
                    <a:cubicBezTo>
                      <a:pt x="70" y="32"/>
                      <a:pt x="72" y="32"/>
                      <a:pt x="73" y="32"/>
                    </a:cubicBezTo>
                    <a:cubicBezTo>
                      <a:pt x="76" y="33"/>
                      <a:pt x="80" y="34"/>
                      <a:pt x="80" y="37"/>
                    </a:cubicBezTo>
                    <a:cubicBezTo>
                      <a:pt x="80" y="38"/>
                      <a:pt x="78" y="40"/>
                      <a:pt x="74" y="40"/>
                    </a:cubicBezTo>
                    <a:cubicBezTo>
                      <a:pt x="70" y="40"/>
                      <a:pt x="68" y="38"/>
                      <a:pt x="68" y="35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8"/>
                      <a:pt x="61" y="46"/>
                      <a:pt x="74" y="46"/>
                    </a:cubicBezTo>
                    <a:cubicBezTo>
                      <a:pt x="86" y="46"/>
                      <a:pt x="89" y="40"/>
                      <a:pt x="89" y="36"/>
                    </a:cubicBezTo>
                    <a:cubicBezTo>
                      <a:pt x="89" y="32"/>
                      <a:pt x="87" y="28"/>
                      <a:pt x="79" y="26"/>
                    </a:cubicBezTo>
                    <a:cubicBezTo>
                      <a:pt x="78" y="26"/>
                      <a:pt x="75" y="25"/>
                      <a:pt x="75" y="25"/>
                    </a:cubicBezTo>
                    <a:cubicBezTo>
                      <a:pt x="71" y="24"/>
                      <a:pt x="69" y="23"/>
                      <a:pt x="69" y="21"/>
                    </a:cubicBezTo>
                    <a:cubicBezTo>
                      <a:pt x="69" y="20"/>
                      <a:pt x="71" y="19"/>
                      <a:pt x="74" y="19"/>
                    </a:cubicBezTo>
                    <a:cubicBezTo>
                      <a:pt x="79" y="19"/>
                      <a:pt x="80" y="21"/>
                      <a:pt x="80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19"/>
                      <a:pt x="86" y="12"/>
                      <a:pt x="73" y="12"/>
                    </a:cubicBezTo>
                    <a:moveTo>
                      <a:pt x="116" y="34"/>
                    </a:moveTo>
                    <a:cubicBezTo>
                      <a:pt x="115" y="37"/>
                      <a:pt x="113" y="40"/>
                      <a:pt x="109" y="40"/>
                    </a:cubicBezTo>
                    <a:cubicBezTo>
                      <a:pt x="104" y="40"/>
                      <a:pt x="101" y="35"/>
                      <a:pt x="101" y="29"/>
                    </a:cubicBezTo>
                    <a:cubicBezTo>
                      <a:pt x="101" y="25"/>
                      <a:pt x="103" y="19"/>
                      <a:pt x="109" y="19"/>
                    </a:cubicBezTo>
                    <a:cubicBezTo>
                      <a:pt x="113" y="19"/>
                      <a:pt x="115" y="22"/>
                      <a:pt x="115" y="24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124" y="19"/>
                      <a:pt x="120" y="12"/>
                      <a:pt x="109" y="12"/>
                    </a:cubicBezTo>
                    <a:cubicBezTo>
                      <a:pt x="99" y="12"/>
                      <a:pt x="92" y="19"/>
                      <a:pt x="92" y="29"/>
                    </a:cubicBezTo>
                    <a:cubicBezTo>
                      <a:pt x="92" y="40"/>
                      <a:pt x="99" y="46"/>
                      <a:pt x="109" y="46"/>
                    </a:cubicBezTo>
                    <a:cubicBezTo>
                      <a:pt x="121" y="46"/>
                      <a:pt x="124" y="39"/>
                      <a:pt x="125" y="34"/>
                    </a:cubicBezTo>
                    <a:lnTo>
                      <a:pt x="116" y="34"/>
                    </a:lnTo>
                    <a:close/>
                    <a:moveTo>
                      <a:pt x="127" y="29"/>
                    </a:moveTo>
                    <a:cubicBezTo>
                      <a:pt x="127" y="40"/>
                      <a:pt x="134" y="46"/>
                      <a:pt x="144" y="46"/>
                    </a:cubicBezTo>
                    <a:cubicBezTo>
                      <a:pt x="154" y="46"/>
                      <a:pt x="161" y="40"/>
                      <a:pt x="161" y="29"/>
                    </a:cubicBezTo>
                    <a:cubicBezTo>
                      <a:pt x="161" y="19"/>
                      <a:pt x="154" y="12"/>
                      <a:pt x="144" y="12"/>
                    </a:cubicBezTo>
                    <a:cubicBezTo>
                      <a:pt x="134" y="12"/>
                      <a:pt x="127" y="19"/>
                      <a:pt x="127" y="29"/>
                    </a:cubicBezTo>
                    <a:moveTo>
                      <a:pt x="144" y="19"/>
                    </a:moveTo>
                    <a:cubicBezTo>
                      <a:pt x="149" y="19"/>
                      <a:pt x="152" y="24"/>
                      <a:pt x="152" y="29"/>
                    </a:cubicBezTo>
                    <a:cubicBezTo>
                      <a:pt x="152" y="35"/>
                      <a:pt x="149" y="40"/>
                      <a:pt x="144" y="40"/>
                    </a:cubicBezTo>
                    <a:cubicBezTo>
                      <a:pt x="139" y="40"/>
                      <a:pt x="137" y="35"/>
                      <a:pt x="137" y="29"/>
                    </a:cubicBezTo>
                    <a:cubicBezTo>
                      <a:pt x="137" y="25"/>
                      <a:pt x="138" y="19"/>
                      <a:pt x="14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52" name="Freeform 36"/>
              <p:cNvSpPr>
                <a:spLocks/>
              </p:cNvSpPr>
              <p:nvPr userDrawn="1"/>
            </p:nvSpPr>
            <p:spPr bwMode="auto">
              <a:xfrm>
                <a:off x="-40619363" y="-12757150"/>
                <a:ext cx="9134475" cy="16760825"/>
              </a:xfrm>
              <a:custGeom>
                <a:avLst/>
                <a:gdLst>
                  <a:gd name="T0" fmla="*/ 0 w 151"/>
                  <a:gd name="T1" fmla="*/ 202 h 277"/>
                  <a:gd name="T2" fmla="*/ 0 w 151"/>
                  <a:gd name="T3" fmla="*/ 75 h 277"/>
                  <a:gd name="T4" fmla="*/ 75 w 151"/>
                  <a:gd name="T5" fmla="*/ 0 h 277"/>
                  <a:gd name="T6" fmla="*/ 75 w 151"/>
                  <a:gd name="T7" fmla="*/ 0 h 277"/>
                  <a:gd name="T8" fmla="*/ 151 w 151"/>
                  <a:gd name="T9" fmla="*/ 75 h 277"/>
                  <a:gd name="T10" fmla="*/ 151 w 151"/>
                  <a:gd name="T11" fmla="*/ 202 h 277"/>
                  <a:gd name="T12" fmla="*/ 75 w 151"/>
                  <a:gd name="T13" fmla="*/ 277 h 277"/>
                  <a:gd name="T14" fmla="*/ 75 w 151"/>
                  <a:gd name="T15" fmla="*/ 277 h 277"/>
                  <a:gd name="T16" fmla="*/ 0 w 151"/>
                  <a:gd name="T17" fmla="*/ 202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277">
                    <a:moveTo>
                      <a:pt x="0" y="202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34"/>
                      <a:pt x="34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17" y="0"/>
                      <a:pt x="151" y="34"/>
                      <a:pt x="151" y="75"/>
                    </a:cubicBezTo>
                    <a:cubicBezTo>
                      <a:pt x="151" y="202"/>
                      <a:pt x="151" y="202"/>
                      <a:pt x="151" y="202"/>
                    </a:cubicBezTo>
                    <a:cubicBezTo>
                      <a:pt x="151" y="243"/>
                      <a:pt x="117" y="277"/>
                      <a:pt x="75" y="277"/>
                    </a:cubicBezTo>
                    <a:cubicBezTo>
                      <a:pt x="75" y="277"/>
                      <a:pt x="75" y="277"/>
                      <a:pt x="75" y="277"/>
                    </a:cubicBezTo>
                    <a:cubicBezTo>
                      <a:pt x="34" y="277"/>
                      <a:pt x="0" y="243"/>
                      <a:pt x="0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53" name="Oval 37"/>
              <p:cNvSpPr>
                <a:spLocks noChangeArrowheads="1"/>
              </p:cNvSpPr>
              <p:nvPr userDrawn="1"/>
            </p:nvSpPr>
            <p:spPr bwMode="auto">
              <a:xfrm>
                <a:off x="-40619363" y="-23406100"/>
                <a:ext cx="9134475" cy="90757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Freeform 38"/>
              <p:cNvSpPr>
                <a:spLocks/>
              </p:cNvSpPr>
              <p:nvPr userDrawn="1"/>
            </p:nvSpPr>
            <p:spPr bwMode="auto">
              <a:xfrm>
                <a:off x="-30214888" y="-23406100"/>
                <a:ext cx="20508913" cy="9075738"/>
              </a:xfrm>
              <a:custGeom>
                <a:avLst/>
                <a:gdLst>
                  <a:gd name="T0" fmla="*/ 264 w 339"/>
                  <a:gd name="T1" fmla="*/ 150 h 150"/>
                  <a:gd name="T2" fmla="*/ 75 w 339"/>
                  <a:gd name="T3" fmla="*/ 150 h 150"/>
                  <a:gd name="T4" fmla="*/ 0 w 339"/>
                  <a:gd name="T5" fmla="*/ 75 h 150"/>
                  <a:gd name="T6" fmla="*/ 0 w 339"/>
                  <a:gd name="T7" fmla="*/ 75 h 150"/>
                  <a:gd name="T8" fmla="*/ 75 w 339"/>
                  <a:gd name="T9" fmla="*/ 0 h 150"/>
                  <a:gd name="T10" fmla="*/ 264 w 339"/>
                  <a:gd name="T11" fmla="*/ 0 h 150"/>
                  <a:gd name="T12" fmla="*/ 339 w 339"/>
                  <a:gd name="T13" fmla="*/ 75 h 150"/>
                  <a:gd name="T14" fmla="*/ 339 w 339"/>
                  <a:gd name="T15" fmla="*/ 75 h 150"/>
                  <a:gd name="T16" fmla="*/ 264 w 339"/>
                  <a:gd name="T1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150">
                    <a:moveTo>
                      <a:pt x="264" y="150"/>
                    </a:moveTo>
                    <a:cubicBezTo>
                      <a:pt x="75" y="150"/>
                      <a:pt x="75" y="150"/>
                      <a:pt x="75" y="150"/>
                    </a:cubicBezTo>
                    <a:cubicBezTo>
                      <a:pt x="34" y="150"/>
                      <a:pt x="0" y="116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3"/>
                      <a:pt x="34" y="0"/>
                      <a:pt x="75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306" y="0"/>
                      <a:pt x="339" y="33"/>
                      <a:pt x="339" y="75"/>
                    </a:cubicBezTo>
                    <a:cubicBezTo>
                      <a:pt x="339" y="75"/>
                      <a:pt x="339" y="75"/>
                      <a:pt x="339" y="75"/>
                    </a:cubicBezTo>
                    <a:cubicBezTo>
                      <a:pt x="339" y="116"/>
                      <a:pt x="306" y="150"/>
                      <a:pt x="264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55" name="Freeform 39"/>
              <p:cNvSpPr>
                <a:spLocks/>
              </p:cNvSpPr>
              <p:nvPr userDrawn="1"/>
            </p:nvSpPr>
            <p:spPr bwMode="auto">
              <a:xfrm>
                <a:off x="-24466550" y="-12757150"/>
                <a:ext cx="9074150" cy="16760825"/>
              </a:xfrm>
              <a:custGeom>
                <a:avLst/>
                <a:gdLst>
                  <a:gd name="T0" fmla="*/ 0 w 150"/>
                  <a:gd name="T1" fmla="*/ 202 h 277"/>
                  <a:gd name="T2" fmla="*/ 0 w 150"/>
                  <a:gd name="T3" fmla="*/ 75 h 277"/>
                  <a:gd name="T4" fmla="*/ 75 w 150"/>
                  <a:gd name="T5" fmla="*/ 0 h 277"/>
                  <a:gd name="T6" fmla="*/ 75 w 150"/>
                  <a:gd name="T7" fmla="*/ 0 h 277"/>
                  <a:gd name="T8" fmla="*/ 150 w 150"/>
                  <a:gd name="T9" fmla="*/ 75 h 277"/>
                  <a:gd name="T10" fmla="*/ 150 w 150"/>
                  <a:gd name="T11" fmla="*/ 202 h 277"/>
                  <a:gd name="T12" fmla="*/ 75 w 150"/>
                  <a:gd name="T13" fmla="*/ 277 h 277"/>
                  <a:gd name="T14" fmla="*/ 75 w 150"/>
                  <a:gd name="T15" fmla="*/ 277 h 277"/>
                  <a:gd name="T16" fmla="*/ 0 w 150"/>
                  <a:gd name="T17" fmla="*/ 202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277">
                    <a:moveTo>
                      <a:pt x="0" y="202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34"/>
                      <a:pt x="33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16" y="0"/>
                      <a:pt x="150" y="34"/>
                      <a:pt x="150" y="75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43"/>
                      <a:pt x="116" y="277"/>
                      <a:pt x="75" y="277"/>
                    </a:cubicBezTo>
                    <a:cubicBezTo>
                      <a:pt x="75" y="277"/>
                      <a:pt x="75" y="277"/>
                      <a:pt x="75" y="277"/>
                    </a:cubicBezTo>
                    <a:cubicBezTo>
                      <a:pt x="33" y="277"/>
                      <a:pt x="0" y="243"/>
                      <a:pt x="0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61" name="Group 60"/>
            <p:cNvGrpSpPr/>
            <p:nvPr userDrawn="1"/>
          </p:nvGrpSpPr>
          <p:grpSpPr>
            <a:xfrm>
              <a:off x="5593906" y="2047382"/>
              <a:ext cx="1182542" cy="358270"/>
              <a:chOff x="-59269313" y="-32937450"/>
              <a:chExt cx="105651301" cy="32008762"/>
            </a:xfrm>
            <a:solidFill>
              <a:schemeClr val="bg1"/>
            </a:solidFill>
          </p:grpSpPr>
          <p:sp>
            <p:nvSpPr>
              <p:cNvPr id="48" name="Freeform 24"/>
              <p:cNvSpPr>
                <a:spLocks/>
              </p:cNvSpPr>
              <p:nvPr userDrawn="1"/>
            </p:nvSpPr>
            <p:spPr bwMode="auto">
              <a:xfrm>
                <a:off x="-59269313" y="-32937450"/>
                <a:ext cx="26123900" cy="31362650"/>
              </a:xfrm>
              <a:custGeom>
                <a:avLst/>
                <a:gdLst>
                  <a:gd name="T0" fmla="*/ 1097 w 16456"/>
                  <a:gd name="T1" fmla="*/ 0 h 19756"/>
                  <a:gd name="T2" fmla="*/ 8197 w 16456"/>
                  <a:gd name="T3" fmla="*/ 11049 h 19756"/>
                  <a:gd name="T4" fmla="*/ 15421 w 16456"/>
                  <a:gd name="T5" fmla="*/ 0 h 19756"/>
                  <a:gd name="T6" fmla="*/ 16456 w 16456"/>
                  <a:gd name="T7" fmla="*/ 0 h 19756"/>
                  <a:gd name="T8" fmla="*/ 8727 w 16456"/>
                  <a:gd name="T9" fmla="*/ 12048 h 19756"/>
                  <a:gd name="T10" fmla="*/ 8727 w 16456"/>
                  <a:gd name="T11" fmla="*/ 19756 h 19756"/>
                  <a:gd name="T12" fmla="*/ 7704 w 16456"/>
                  <a:gd name="T13" fmla="*/ 19756 h 19756"/>
                  <a:gd name="T14" fmla="*/ 7704 w 16456"/>
                  <a:gd name="T15" fmla="*/ 11987 h 19756"/>
                  <a:gd name="T16" fmla="*/ 0 w 16456"/>
                  <a:gd name="T17" fmla="*/ 0 h 19756"/>
                  <a:gd name="T18" fmla="*/ 1097 w 16456"/>
                  <a:gd name="T19" fmla="*/ 0 h 19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56" h="19756">
                    <a:moveTo>
                      <a:pt x="1097" y="0"/>
                    </a:moveTo>
                    <a:lnTo>
                      <a:pt x="8197" y="11049"/>
                    </a:lnTo>
                    <a:lnTo>
                      <a:pt x="15421" y="0"/>
                    </a:lnTo>
                    <a:lnTo>
                      <a:pt x="16456" y="0"/>
                    </a:lnTo>
                    <a:lnTo>
                      <a:pt x="8727" y="12048"/>
                    </a:lnTo>
                    <a:lnTo>
                      <a:pt x="8727" y="19756"/>
                    </a:lnTo>
                    <a:lnTo>
                      <a:pt x="7704" y="19756"/>
                    </a:lnTo>
                    <a:lnTo>
                      <a:pt x="7704" y="11987"/>
                    </a:lnTo>
                    <a:lnTo>
                      <a:pt x="0" y="0"/>
                    </a:lnTo>
                    <a:lnTo>
                      <a:pt x="10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0" name="Group 59"/>
              <p:cNvGrpSpPr/>
              <p:nvPr userDrawn="1"/>
            </p:nvGrpSpPr>
            <p:grpSpPr>
              <a:xfrm>
                <a:off x="-37469763" y="-32937450"/>
                <a:ext cx="83851751" cy="32008762"/>
                <a:chOff x="-37469763" y="-32937450"/>
                <a:chExt cx="83851751" cy="32008762"/>
              </a:xfrm>
              <a:grpFill/>
            </p:grpSpPr>
            <p:sp>
              <p:nvSpPr>
                <p:cNvPr id="49" name="Freeform 25"/>
                <p:cNvSpPr>
                  <a:spLocks noEditPoints="1"/>
                </p:cNvSpPr>
                <p:nvPr userDrawn="1"/>
              </p:nvSpPr>
              <p:spPr bwMode="auto">
                <a:xfrm>
                  <a:off x="-37469763" y="-24892000"/>
                  <a:ext cx="20234275" cy="23963312"/>
                </a:xfrm>
                <a:custGeom>
                  <a:avLst/>
                  <a:gdLst>
                    <a:gd name="T0" fmla="*/ 82 w 1034"/>
                    <a:gd name="T1" fmla="*/ 612 h 1224"/>
                    <a:gd name="T2" fmla="*/ 115 w 1034"/>
                    <a:gd name="T3" fmla="*/ 850 h 1224"/>
                    <a:gd name="T4" fmla="*/ 208 w 1034"/>
                    <a:gd name="T5" fmla="*/ 1021 h 1224"/>
                    <a:gd name="T6" fmla="*/ 347 w 1034"/>
                    <a:gd name="T7" fmla="*/ 1123 h 1224"/>
                    <a:gd name="T8" fmla="*/ 518 w 1034"/>
                    <a:gd name="T9" fmla="*/ 1157 h 1224"/>
                    <a:gd name="T10" fmla="*/ 692 w 1034"/>
                    <a:gd name="T11" fmla="*/ 1123 h 1224"/>
                    <a:gd name="T12" fmla="*/ 830 w 1034"/>
                    <a:gd name="T13" fmla="*/ 1021 h 1224"/>
                    <a:gd name="T14" fmla="*/ 920 w 1034"/>
                    <a:gd name="T15" fmla="*/ 850 h 1224"/>
                    <a:gd name="T16" fmla="*/ 952 w 1034"/>
                    <a:gd name="T17" fmla="*/ 612 h 1224"/>
                    <a:gd name="T18" fmla="*/ 920 w 1034"/>
                    <a:gd name="T19" fmla="*/ 374 h 1224"/>
                    <a:gd name="T20" fmla="*/ 830 w 1034"/>
                    <a:gd name="T21" fmla="*/ 203 h 1224"/>
                    <a:gd name="T22" fmla="*/ 692 w 1034"/>
                    <a:gd name="T23" fmla="*/ 100 h 1224"/>
                    <a:gd name="T24" fmla="*/ 518 w 1034"/>
                    <a:gd name="T25" fmla="*/ 67 h 1224"/>
                    <a:gd name="T26" fmla="*/ 344 w 1034"/>
                    <a:gd name="T27" fmla="*/ 102 h 1224"/>
                    <a:gd name="T28" fmla="*/ 205 w 1034"/>
                    <a:gd name="T29" fmla="*/ 204 h 1224"/>
                    <a:gd name="T30" fmla="*/ 114 w 1034"/>
                    <a:gd name="T31" fmla="*/ 374 h 1224"/>
                    <a:gd name="T32" fmla="*/ 82 w 1034"/>
                    <a:gd name="T33" fmla="*/ 612 h 1224"/>
                    <a:gd name="T34" fmla="*/ 0 w 1034"/>
                    <a:gd name="T35" fmla="*/ 612 h 1224"/>
                    <a:gd name="T36" fmla="*/ 39 w 1034"/>
                    <a:gd name="T37" fmla="*/ 346 h 1224"/>
                    <a:gd name="T38" fmla="*/ 148 w 1034"/>
                    <a:gd name="T39" fmla="*/ 155 h 1224"/>
                    <a:gd name="T40" fmla="*/ 312 w 1034"/>
                    <a:gd name="T41" fmla="*/ 39 h 1224"/>
                    <a:gd name="T42" fmla="*/ 518 w 1034"/>
                    <a:gd name="T43" fmla="*/ 0 h 1224"/>
                    <a:gd name="T44" fmla="*/ 726 w 1034"/>
                    <a:gd name="T45" fmla="*/ 39 h 1224"/>
                    <a:gd name="T46" fmla="*/ 890 w 1034"/>
                    <a:gd name="T47" fmla="*/ 156 h 1224"/>
                    <a:gd name="T48" fmla="*/ 997 w 1034"/>
                    <a:gd name="T49" fmla="*/ 349 h 1224"/>
                    <a:gd name="T50" fmla="*/ 1034 w 1034"/>
                    <a:gd name="T51" fmla="*/ 612 h 1224"/>
                    <a:gd name="T52" fmla="*/ 996 w 1034"/>
                    <a:gd name="T53" fmla="*/ 878 h 1224"/>
                    <a:gd name="T54" fmla="*/ 889 w 1034"/>
                    <a:gd name="T55" fmla="*/ 1070 h 1224"/>
                    <a:gd name="T56" fmla="*/ 726 w 1034"/>
                    <a:gd name="T57" fmla="*/ 1185 h 1224"/>
                    <a:gd name="T58" fmla="*/ 523 w 1034"/>
                    <a:gd name="T59" fmla="*/ 1224 h 1224"/>
                    <a:gd name="T60" fmla="*/ 316 w 1034"/>
                    <a:gd name="T61" fmla="*/ 1184 h 1224"/>
                    <a:gd name="T62" fmla="*/ 150 w 1034"/>
                    <a:gd name="T63" fmla="*/ 1067 h 1224"/>
                    <a:gd name="T64" fmla="*/ 40 w 1034"/>
                    <a:gd name="T65" fmla="*/ 876 h 1224"/>
                    <a:gd name="T66" fmla="*/ 0 w 1034"/>
                    <a:gd name="T67" fmla="*/ 612 h 1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34" h="1224">
                      <a:moveTo>
                        <a:pt x="82" y="612"/>
                      </a:moveTo>
                      <a:cubicBezTo>
                        <a:pt x="82" y="703"/>
                        <a:pt x="93" y="782"/>
                        <a:pt x="115" y="850"/>
                      </a:cubicBezTo>
                      <a:cubicBezTo>
                        <a:pt x="138" y="919"/>
                        <a:pt x="168" y="975"/>
                        <a:pt x="208" y="1021"/>
                      </a:cubicBezTo>
                      <a:cubicBezTo>
                        <a:pt x="247" y="1066"/>
                        <a:pt x="294" y="1100"/>
                        <a:pt x="347" y="1123"/>
                      </a:cubicBezTo>
                      <a:cubicBezTo>
                        <a:pt x="400" y="1146"/>
                        <a:pt x="458" y="1157"/>
                        <a:pt x="518" y="1157"/>
                      </a:cubicBezTo>
                      <a:cubicBezTo>
                        <a:pt x="581" y="1157"/>
                        <a:pt x="639" y="1146"/>
                        <a:pt x="692" y="1123"/>
                      </a:cubicBezTo>
                      <a:cubicBezTo>
                        <a:pt x="745" y="1100"/>
                        <a:pt x="791" y="1066"/>
                        <a:pt x="830" y="1021"/>
                      </a:cubicBezTo>
                      <a:cubicBezTo>
                        <a:pt x="868" y="975"/>
                        <a:pt x="899" y="919"/>
                        <a:pt x="920" y="850"/>
                      </a:cubicBezTo>
                      <a:cubicBezTo>
                        <a:pt x="942" y="782"/>
                        <a:pt x="952" y="703"/>
                        <a:pt x="952" y="612"/>
                      </a:cubicBezTo>
                      <a:cubicBezTo>
                        <a:pt x="952" y="522"/>
                        <a:pt x="942" y="442"/>
                        <a:pt x="920" y="374"/>
                      </a:cubicBezTo>
                      <a:cubicBezTo>
                        <a:pt x="899" y="306"/>
                        <a:pt x="868" y="249"/>
                        <a:pt x="830" y="203"/>
                      </a:cubicBezTo>
                      <a:cubicBezTo>
                        <a:pt x="791" y="157"/>
                        <a:pt x="745" y="123"/>
                        <a:pt x="692" y="100"/>
                      </a:cubicBezTo>
                      <a:cubicBezTo>
                        <a:pt x="639" y="78"/>
                        <a:pt x="581" y="67"/>
                        <a:pt x="518" y="67"/>
                      </a:cubicBezTo>
                      <a:cubicBezTo>
                        <a:pt x="456" y="67"/>
                        <a:pt x="398" y="79"/>
                        <a:pt x="344" y="102"/>
                      </a:cubicBezTo>
                      <a:cubicBezTo>
                        <a:pt x="291" y="125"/>
                        <a:pt x="245" y="159"/>
                        <a:pt x="205" y="204"/>
                      </a:cubicBezTo>
                      <a:cubicBezTo>
                        <a:pt x="166" y="249"/>
                        <a:pt x="136" y="306"/>
                        <a:pt x="114" y="374"/>
                      </a:cubicBezTo>
                      <a:cubicBezTo>
                        <a:pt x="93" y="442"/>
                        <a:pt x="82" y="522"/>
                        <a:pt x="82" y="612"/>
                      </a:cubicBezTo>
                      <a:moveTo>
                        <a:pt x="0" y="612"/>
                      </a:moveTo>
                      <a:cubicBezTo>
                        <a:pt x="0" y="511"/>
                        <a:pt x="13" y="423"/>
                        <a:pt x="39" y="346"/>
                      </a:cubicBezTo>
                      <a:cubicBezTo>
                        <a:pt x="65" y="270"/>
                        <a:pt x="101" y="206"/>
                        <a:pt x="148" y="155"/>
                      </a:cubicBezTo>
                      <a:cubicBezTo>
                        <a:pt x="194" y="104"/>
                        <a:pt x="249" y="65"/>
                        <a:pt x="312" y="39"/>
                      </a:cubicBezTo>
                      <a:cubicBezTo>
                        <a:pt x="375" y="13"/>
                        <a:pt x="444" y="0"/>
                        <a:pt x="518" y="0"/>
                      </a:cubicBezTo>
                      <a:cubicBezTo>
                        <a:pt x="594" y="0"/>
                        <a:pt x="663" y="13"/>
                        <a:pt x="726" y="39"/>
                      </a:cubicBezTo>
                      <a:cubicBezTo>
                        <a:pt x="789" y="65"/>
                        <a:pt x="844" y="104"/>
                        <a:pt x="890" y="156"/>
                      </a:cubicBezTo>
                      <a:cubicBezTo>
                        <a:pt x="936" y="208"/>
                        <a:pt x="971" y="272"/>
                        <a:pt x="997" y="349"/>
                      </a:cubicBezTo>
                      <a:cubicBezTo>
                        <a:pt x="1022" y="425"/>
                        <a:pt x="1034" y="513"/>
                        <a:pt x="1034" y="612"/>
                      </a:cubicBezTo>
                      <a:cubicBezTo>
                        <a:pt x="1034" y="713"/>
                        <a:pt x="1021" y="802"/>
                        <a:pt x="996" y="878"/>
                      </a:cubicBezTo>
                      <a:cubicBezTo>
                        <a:pt x="970" y="955"/>
                        <a:pt x="934" y="1018"/>
                        <a:pt x="889" y="1070"/>
                      </a:cubicBezTo>
                      <a:cubicBezTo>
                        <a:pt x="843" y="1121"/>
                        <a:pt x="789" y="1159"/>
                        <a:pt x="726" y="1185"/>
                      </a:cubicBezTo>
                      <a:cubicBezTo>
                        <a:pt x="663" y="1211"/>
                        <a:pt x="596" y="1224"/>
                        <a:pt x="523" y="1224"/>
                      </a:cubicBezTo>
                      <a:cubicBezTo>
                        <a:pt x="449" y="1224"/>
                        <a:pt x="380" y="1211"/>
                        <a:pt x="316" y="1184"/>
                      </a:cubicBezTo>
                      <a:cubicBezTo>
                        <a:pt x="252" y="1157"/>
                        <a:pt x="196" y="1119"/>
                        <a:pt x="150" y="1067"/>
                      </a:cubicBezTo>
                      <a:cubicBezTo>
                        <a:pt x="103" y="1016"/>
                        <a:pt x="66" y="952"/>
                        <a:pt x="40" y="876"/>
                      </a:cubicBezTo>
                      <a:cubicBezTo>
                        <a:pt x="13" y="800"/>
                        <a:pt x="0" y="712"/>
                        <a:pt x="0" y="61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 userDrawn="1"/>
              </p:nvSpPr>
              <p:spPr bwMode="auto">
                <a:xfrm>
                  <a:off x="-13498513" y="-24225250"/>
                  <a:ext cx="16849725" cy="23296562"/>
                </a:xfrm>
                <a:custGeom>
                  <a:avLst/>
                  <a:gdLst>
                    <a:gd name="T0" fmla="*/ 80 w 861"/>
                    <a:gd name="T1" fmla="*/ 0 h 1190"/>
                    <a:gd name="T2" fmla="*/ 80 w 861"/>
                    <a:gd name="T3" fmla="*/ 792 h 1190"/>
                    <a:gd name="T4" fmla="*/ 169 w 861"/>
                    <a:gd name="T5" fmla="*/ 1041 h 1190"/>
                    <a:gd name="T6" fmla="*/ 409 w 861"/>
                    <a:gd name="T7" fmla="*/ 1123 h 1190"/>
                    <a:gd name="T8" fmla="*/ 555 w 861"/>
                    <a:gd name="T9" fmla="*/ 1092 h 1190"/>
                    <a:gd name="T10" fmla="*/ 673 w 861"/>
                    <a:gd name="T11" fmla="*/ 1007 h 1190"/>
                    <a:gd name="T12" fmla="*/ 752 w 861"/>
                    <a:gd name="T13" fmla="*/ 876 h 1190"/>
                    <a:gd name="T14" fmla="*/ 781 w 861"/>
                    <a:gd name="T15" fmla="*/ 712 h 1190"/>
                    <a:gd name="T16" fmla="*/ 781 w 861"/>
                    <a:gd name="T17" fmla="*/ 0 h 1190"/>
                    <a:gd name="T18" fmla="*/ 861 w 861"/>
                    <a:gd name="T19" fmla="*/ 0 h 1190"/>
                    <a:gd name="T20" fmla="*/ 861 w 861"/>
                    <a:gd name="T21" fmla="*/ 1157 h 1190"/>
                    <a:gd name="T22" fmla="*/ 794 w 861"/>
                    <a:gd name="T23" fmla="*/ 1157 h 1190"/>
                    <a:gd name="T24" fmla="*/ 783 w 861"/>
                    <a:gd name="T25" fmla="*/ 950 h 1190"/>
                    <a:gd name="T26" fmla="*/ 708 w 861"/>
                    <a:gd name="T27" fmla="*/ 1058 h 1190"/>
                    <a:gd name="T28" fmla="*/ 613 w 861"/>
                    <a:gd name="T29" fmla="*/ 1132 h 1190"/>
                    <a:gd name="T30" fmla="*/ 504 w 861"/>
                    <a:gd name="T31" fmla="*/ 1176 h 1190"/>
                    <a:gd name="T32" fmla="*/ 391 w 861"/>
                    <a:gd name="T33" fmla="*/ 1190 h 1190"/>
                    <a:gd name="T34" fmla="*/ 235 w 861"/>
                    <a:gd name="T35" fmla="*/ 1166 h 1190"/>
                    <a:gd name="T36" fmla="*/ 112 w 861"/>
                    <a:gd name="T37" fmla="*/ 1092 h 1190"/>
                    <a:gd name="T38" fmla="*/ 30 w 861"/>
                    <a:gd name="T39" fmla="*/ 969 h 1190"/>
                    <a:gd name="T40" fmla="*/ 0 w 861"/>
                    <a:gd name="T41" fmla="*/ 796 h 1190"/>
                    <a:gd name="T42" fmla="*/ 0 w 861"/>
                    <a:gd name="T43" fmla="*/ 0 h 1190"/>
                    <a:gd name="T44" fmla="*/ 80 w 861"/>
                    <a:gd name="T45" fmla="*/ 0 h 1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61" h="1190">
                      <a:moveTo>
                        <a:pt x="80" y="0"/>
                      </a:moveTo>
                      <a:cubicBezTo>
                        <a:pt x="80" y="792"/>
                        <a:pt x="80" y="792"/>
                        <a:pt x="80" y="792"/>
                      </a:cubicBezTo>
                      <a:cubicBezTo>
                        <a:pt x="80" y="903"/>
                        <a:pt x="109" y="986"/>
                        <a:pt x="169" y="1041"/>
                      </a:cubicBezTo>
                      <a:cubicBezTo>
                        <a:pt x="228" y="1096"/>
                        <a:pt x="308" y="1123"/>
                        <a:pt x="409" y="1123"/>
                      </a:cubicBezTo>
                      <a:cubicBezTo>
                        <a:pt x="461" y="1123"/>
                        <a:pt x="510" y="1113"/>
                        <a:pt x="555" y="1092"/>
                      </a:cubicBezTo>
                      <a:cubicBezTo>
                        <a:pt x="600" y="1072"/>
                        <a:pt x="639" y="1043"/>
                        <a:pt x="673" y="1007"/>
                      </a:cubicBezTo>
                      <a:cubicBezTo>
                        <a:pt x="706" y="970"/>
                        <a:pt x="733" y="927"/>
                        <a:pt x="752" y="876"/>
                      </a:cubicBezTo>
                      <a:cubicBezTo>
                        <a:pt x="771" y="826"/>
                        <a:pt x="781" y="771"/>
                        <a:pt x="781" y="712"/>
                      </a:cubicBezTo>
                      <a:cubicBezTo>
                        <a:pt x="781" y="0"/>
                        <a:pt x="781" y="0"/>
                        <a:pt x="781" y="0"/>
                      </a:cubicBezTo>
                      <a:cubicBezTo>
                        <a:pt x="861" y="0"/>
                        <a:pt x="861" y="0"/>
                        <a:pt x="861" y="0"/>
                      </a:cubicBezTo>
                      <a:cubicBezTo>
                        <a:pt x="861" y="1157"/>
                        <a:pt x="861" y="1157"/>
                        <a:pt x="861" y="1157"/>
                      </a:cubicBezTo>
                      <a:cubicBezTo>
                        <a:pt x="794" y="1157"/>
                        <a:pt x="794" y="1157"/>
                        <a:pt x="794" y="1157"/>
                      </a:cubicBezTo>
                      <a:cubicBezTo>
                        <a:pt x="783" y="950"/>
                        <a:pt x="783" y="950"/>
                        <a:pt x="783" y="950"/>
                      </a:cubicBezTo>
                      <a:cubicBezTo>
                        <a:pt x="762" y="991"/>
                        <a:pt x="737" y="1027"/>
                        <a:pt x="708" y="1058"/>
                      </a:cubicBezTo>
                      <a:cubicBezTo>
                        <a:pt x="679" y="1088"/>
                        <a:pt x="648" y="1113"/>
                        <a:pt x="613" y="1132"/>
                      </a:cubicBezTo>
                      <a:cubicBezTo>
                        <a:pt x="578" y="1152"/>
                        <a:pt x="541" y="1166"/>
                        <a:pt x="504" y="1176"/>
                      </a:cubicBezTo>
                      <a:cubicBezTo>
                        <a:pt x="466" y="1185"/>
                        <a:pt x="428" y="1190"/>
                        <a:pt x="391" y="1190"/>
                      </a:cubicBezTo>
                      <a:cubicBezTo>
                        <a:pt x="335" y="1190"/>
                        <a:pt x="283" y="1182"/>
                        <a:pt x="235" y="1166"/>
                      </a:cubicBezTo>
                      <a:cubicBezTo>
                        <a:pt x="188" y="1149"/>
                        <a:pt x="147" y="1125"/>
                        <a:pt x="112" y="1092"/>
                      </a:cubicBezTo>
                      <a:cubicBezTo>
                        <a:pt x="77" y="1060"/>
                        <a:pt x="49" y="1019"/>
                        <a:pt x="30" y="969"/>
                      </a:cubicBezTo>
                      <a:cubicBezTo>
                        <a:pt x="10" y="919"/>
                        <a:pt x="0" y="862"/>
                        <a:pt x="0" y="796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 userDrawn="1"/>
              </p:nvSpPr>
              <p:spPr bwMode="auto">
                <a:xfrm>
                  <a:off x="8281988" y="-32937450"/>
                  <a:ext cx="4051300" cy="8653462"/>
                </a:xfrm>
                <a:custGeom>
                  <a:avLst/>
                  <a:gdLst>
                    <a:gd name="T0" fmla="*/ 207 w 207"/>
                    <a:gd name="T1" fmla="*/ 135 h 442"/>
                    <a:gd name="T2" fmla="*/ 154 w 207"/>
                    <a:gd name="T3" fmla="*/ 338 h 442"/>
                    <a:gd name="T4" fmla="*/ 0 w 207"/>
                    <a:gd name="T5" fmla="*/ 442 h 442"/>
                    <a:gd name="T6" fmla="*/ 0 w 207"/>
                    <a:gd name="T7" fmla="*/ 378 h 442"/>
                    <a:gd name="T8" fmla="*/ 94 w 207"/>
                    <a:gd name="T9" fmla="*/ 297 h 442"/>
                    <a:gd name="T10" fmla="*/ 123 w 207"/>
                    <a:gd name="T11" fmla="*/ 142 h 442"/>
                    <a:gd name="T12" fmla="*/ 82 w 207"/>
                    <a:gd name="T13" fmla="*/ 142 h 442"/>
                    <a:gd name="T14" fmla="*/ 82 w 207"/>
                    <a:gd name="T15" fmla="*/ 0 h 442"/>
                    <a:gd name="T16" fmla="*/ 207 w 207"/>
                    <a:gd name="T17" fmla="*/ 0 h 442"/>
                    <a:gd name="T18" fmla="*/ 207 w 207"/>
                    <a:gd name="T19" fmla="*/ 135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7" h="442">
                      <a:moveTo>
                        <a:pt x="207" y="135"/>
                      </a:moveTo>
                      <a:cubicBezTo>
                        <a:pt x="207" y="221"/>
                        <a:pt x="189" y="289"/>
                        <a:pt x="154" y="338"/>
                      </a:cubicBezTo>
                      <a:cubicBezTo>
                        <a:pt x="118" y="387"/>
                        <a:pt x="67" y="422"/>
                        <a:pt x="0" y="442"/>
                      </a:cubicBezTo>
                      <a:cubicBezTo>
                        <a:pt x="0" y="378"/>
                        <a:pt x="0" y="378"/>
                        <a:pt x="0" y="378"/>
                      </a:cubicBezTo>
                      <a:cubicBezTo>
                        <a:pt x="43" y="360"/>
                        <a:pt x="75" y="333"/>
                        <a:pt x="94" y="297"/>
                      </a:cubicBezTo>
                      <a:cubicBezTo>
                        <a:pt x="113" y="260"/>
                        <a:pt x="123" y="209"/>
                        <a:pt x="123" y="142"/>
                      </a:cubicBezTo>
                      <a:cubicBezTo>
                        <a:pt x="82" y="142"/>
                        <a:pt x="82" y="142"/>
                        <a:pt x="82" y="142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207" y="0"/>
                        <a:pt x="207" y="0"/>
                        <a:pt x="207" y="0"/>
                      </a:cubicBezTo>
                      <a:lnTo>
                        <a:pt x="207" y="1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8"/>
                <p:cNvSpPr>
                  <a:spLocks/>
                </p:cNvSpPr>
                <p:nvPr userDrawn="1"/>
              </p:nvSpPr>
              <p:spPr bwMode="auto">
                <a:xfrm>
                  <a:off x="15151100" y="-24892000"/>
                  <a:ext cx="10390188" cy="23317200"/>
                </a:xfrm>
                <a:custGeom>
                  <a:avLst/>
                  <a:gdLst>
                    <a:gd name="T0" fmla="*/ 0 w 531"/>
                    <a:gd name="T1" fmla="*/ 1191 h 1191"/>
                    <a:gd name="T2" fmla="*/ 0 w 531"/>
                    <a:gd name="T3" fmla="*/ 34 h 1191"/>
                    <a:gd name="T4" fmla="*/ 64 w 531"/>
                    <a:gd name="T5" fmla="*/ 34 h 1191"/>
                    <a:gd name="T6" fmla="*/ 78 w 531"/>
                    <a:gd name="T7" fmla="*/ 279 h 1191"/>
                    <a:gd name="T8" fmla="*/ 212 w 531"/>
                    <a:gd name="T9" fmla="*/ 66 h 1191"/>
                    <a:gd name="T10" fmla="*/ 416 w 531"/>
                    <a:gd name="T11" fmla="*/ 0 h 1191"/>
                    <a:gd name="T12" fmla="*/ 479 w 531"/>
                    <a:gd name="T13" fmla="*/ 6 h 1191"/>
                    <a:gd name="T14" fmla="*/ 531 w 531"/>
                    <a:gd name="T15" fmla="*/ 18 h 1191"/>
                    <a:gd name="T16" fmla="*/ 531 w 531"/>
                    <a:gd name="T17" fmla="*/ 96 h 1191"/>
                    <a:gd name="T18" fmla="*/ 473 w 531"/>
                    <a:gd name="T19" fmla="*/ 82 h 1191"/>
                    <a:gd name="T20" fmla="*/ 409 w 531"/>
                    <a:gd name="T21" fmla="*/ 76 h 1191"/>
                    <a:gd name="T22" fmla="*/ 282 w 531"/>
                    <a:gd name="T23" fmla="*/ 109 h 1191"/>
                    <a:gd name="T24" fmla="*/ 177 w 531"/>
                    <a:gd name="T25" fmla="*/ 204 h 1191"/>
                    <a:gd name="T26" fmla="*/ 106 w 531"/>
                    <a:gd name="T27" fmla="*/ 350 h 1191"/>
                    <a:gd name="T28" fmla="*/ 80 w 531"/>
                    <a:gd name="T29" fmla="*/ 537 h 1191"/>
                    <a:gd name="T30" fmla="*/ 80 w 531"/>
                    <a:gd name="T31" fmla="*/ 1191 h 1191"/>
                    <a:gd name="T32" fmla="*/ 0 w 531"/>
                    <a:gd name="T33" fmla="*/ 1191 h 1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1" h="1191">
                      <a:moveTo>
                        <a:pt x="0" y="1191"/>
                      </a:move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78" y="279"/>
                        <a:pt x="78" y="279"/>
                        <a:pt x="78" y="279"/>
                      </a:cubicBezTo>
                      <a:cubicBezTo>
                        <a:pt x="107" y="181"/>
                        <a:pt x="152" y="110"/>
                        <a:pt x="212" y="66"/>
                      </a:cubicBezTo>
                      <a:cubicBezTo>
                        <a:pt x="272" y="22"/>
                        <a:pt x="340" y="0"/>
                        <a:pt x="416" y="0"/>
                      </a:cubicBezTo>
                      <a:cubicBezTo>
                        <a:pt x="436" y="0"/>
                        <a:pt x="458" y="2"/>
                        <a:pt x="479" y="6"/>
                      </a:cubicBezTo>
                      <a:cubicBezTo>
                        <a:pt x="501" y="10"/>
                        <a:pt x="518" y="14"/>
                        <a:pt x="531" y="18"/>
                      </a:cubicBezTo>
                      <a:cubicBezTo>
                        <a:pt x="531" y="96"/>
                        <a:pt x="531" y="96"/>
                        <a:pt x="531" y="96"/>
                      </a:cubicBezTo>
                      <a:cubicBezTo>
                        <a:pt x="512" y="90"/>
                        <a:pt x="493" y="85"/>
                        <a:pt x="473" y="82"/>
                      </a:cubicBezTo>
                      <a:cubicBezTo>
                        <a:pt x="452" y="78"/>
                        <a:pt x="431" y="76"/>
                        <a:pt x="409" y="76"/>
                      </a:cubicBezTo>
                      <a:cubicBezTo>
                        <a:pt x="364" y="76"/>
                        <a:pt x="322" y="87"/>
                        <a:pt x="282" y="109"/>
                      </a:cubicBezTo>
                      <a:cubicBezTo>
                        <a:pt x="242" y="132"/>
                        <a:pt x="207" y="163"/>
                        <a:pt x="177" y="204"/>
                      </a:cubicBezTo>
                      <a:cubicBezTo>
                        <a:pt x="148" y="245"/>
                        <a:pt x="124" y="293"/>
                        <a:pt x="106" y="350"/>
                      </a:cubicBezTo>
                      <a:cubicBezTo>
                        <a:pt x="89" y="406"/>
                        <a:pt x="80" y="468"/>
                        <a:pt x="80" y="537"/>
                      </a:cubicBezTo>
                      <a:cubicBezTo>
                        <a:pt x="80" y="1191"/>
                        <a:pt x="80" y="1191"/>
                        <a:pt x="80" y="1191"/>
                      </a:cubicBezTo>
                      <a:lnTo>
                        <a:pt x="0" y="1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9"/>
                <p:cNvSpPr>
                  <a:spLocks noEditPoints="1"/>
                </p:cNvSpPr>
                <p:nvPr userDrawn="1"/>
              </p:nvSpPr>
              <p:spPr bwMode="auto">
                <a:xfrm>
                  <a:off x="26225500" y="-24892000"/>
                  <a:ext cx="20156488" cy="23963312"/>
                </a:xfrm>
                <a:custGeom>
                  <a:avLst/>
                  <a:gdLst>
                    <a:gd name="T0" fmla="*/ 514 w 1030"/>
                    <a:gd name="T1" fmla="*/ 67 h 1224"/>
                    <a:gd name="T2" fmla="*/ 351 w 1030"/>
                    <a:gd name="T3" fmla="*/ 99 h 1224"/>
                    <a:gd name="T4" fmla="*/ 218 w 1030"/>
                    <a:gd name="T5" fmla="*/ 194 h 1224"/>
                    <a:gd name="T6" fmla="*/ 124 w 1030"/>
                    <a:gd name="T7" fmla="*/ 350 h 1224"/>
                    <a:gd name="T8" fmla="*/ 82 w 1030"/>
                    <a:gd name="T9" fmla="*/ 563 h 1224"/>
                    <a:gd name="T10" fmla="*/ 945 w 1030"/>
                    <a:gd name="T11" fmla="*/ 563 h 1224"/>
                    <a:gd name="T12" fmla="*/ 903 w 1030"/>
                    <a:gd name="T13" fmla="*/ 348 h 1224"/>
                    <a:gd name="T14" fmla="*/ 810 w 1030"/>
                    <a:gd name="T15" fmla="*/ 192 h 1224"/>
                    <a:gd name="T16" fmla="*/ 676 w 1030"/>
                    <a:gd name="T17" fmla="*/ 98 h 1224"/>
                    <a:gd name="T18" fmla="*/ 514 w 1030"/>
                    <a:gd name="T19" fmla="*/ 67 h 1224"/>
                    <a:gd name="T20" fmla="*/ 1008 w 1030"/>
                    <a:gd name="T21" fmla="*/ 884 h 1224"/>
                    <a:gd name="T22" fmla="*/ 841 w 1030"/>
                    <a:gd name="T23" fmla="*/ 1133 h 1224"/>
                    <a:gd name="T24" fmla="*/ 540 w 1030"/>
                    <a:gd name="T25" fmla="*/ 1224 h 1224"/>
                    <a:gd name="T26" fmla="*/ 326 w 1030"/>
                    <a:gd name="T27" fmla="*/ 1184 h 1224"/>
                    <a:gd name="T28" fmla="*/ 155 w 1030"/>
                    <a:gd name="T29" fmla="*/ 1065 h 1224"/>
                    <a:gd name="T30" fmla="*/ 41 w 1030"/>
                    <a:gd name="T31" fmla="*/ 873 h 1224"/>
                    <a:gd name="T32" fmla="*/ 0 w 1030"/>
                    <a:gd name="T33" fmla="*/ 612 h 1224"/>
                    <a:gd name="T34" fmla="*/ 40 w 1030"/>
                    <a:gd name="T35" fmla="*/ 351 h 1224"/>
                    <a:gd name="T36" fmla="*/ 149 w 1030"/>
                    <a:gd name="T37" fmla="*/ 158 h 1224"/>
                    <a:gd name="T38" fmla="*/ 313 w 1030"/>
                    <a:gd name="T39" fmla="*/ 40 h 1224"/>
                    <a:gd name="T40" fmla="*/ 514 w 1030"/>
                    <a:gd name="T41" fmla="*/ 0 h 1224"/>
                    <a:gd name="T42" fmla="*/ 715 w 1030"/>
                    <a:gd name="T43" fmla="*/ 39 h 1224"/>
                    <a:gd name="T44" fmla="*/ 880 w 1030"/>
                    <a:gd name="T45" fmla="*/ 156 h 1224"/>
                    <a:gd name="T46" fmla="*/ 990 w 1030"/>
                    <a:gd name="T47" fmla="*/ 353 h 1224"/>
                    <a:gd name="T48" fmla="*/ 1030 w 1030"/>
                    <a:gd name="T49" fmla="*/ 632 h 1224"/>
                    <a:gd name="T50" fmla="*/ 82 w 1030"/>
                    <a:gd name="T51" fmla="*/ 632 h 1224"/>
                    <a:gd name="T52" fmla="*/ 122 w 1030"/>
                    <a:gd name="T53" fmla="*/ 865 h 1224"/>
                    <a:gd name="T54" fmla="*/ 222 w 1030"/>
                    <a:gd name="T55" fmla="*/ 1028 h 1224"/>
                    <a:gd name="T56" fmla="*/ 367 w 1030"/>
                    <a:gd name="T57" fmla="*/ 1124 h 1224"/>
                    <a:gd name="T58" fmla="*/ 543 w 1030"/>
                    <a:gd name="T59" fmla="*/ 1155 h 1224"/>
                    <a:gd name="T60" fmla="*/ 786 w 1030"/>
                    <a:gd name="T61" fmla="*/ 1085 h 1224"/>
                    <a:gd name="T62" fmla="*/ 924 w 1030"/>
                    <a:gd name="T63" fmla="*/ 884 h 1224"/>
                    <a:gd name="T64" fmla="*/ 1008 w 1030"/>
                    <a:gd name="T65" fmla="*/ 884 h 1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30" h="1224">
                      <a:moveTo>
                        <a:pt x="514" y="67"/>
                      </a:moveTo>
                      <a:cubicBezTo>
                        <a:pt x="456" y="67"/>
                        <a:pt x="402" y="78"/>
                        <a:pt x="351" y="99"/>
                      </a:cubicBezTo>
                      <a:cubicBezTo>
                        <a:pt x="301" y="121"/>
                        <a:pt x="256" y="152"/>
                        <a:pt x="218" y="194"/>
                      </a:cubicBezTo>
                      <a:cubicBezTo>
                        <a:pt x="179" y="236"/>
                        <a:pt x="148" y="287"/>
                        <a:pt x="124" y="350"/>
                      </a:cubicBezTo>
                      <a:cubicBezTo>
                        <a:pt x="101" y="412"/>
                        <a:pt x="87" y="483"/>
                        <a:pt x="82" y="563"/>
                      </a:cubicBezTo>
                      <a:cubicBezTo>
                        <a:pt x="945" y="563"/>
                        <a:pt x="945" y="563"/>
                        <a:pt x="945" y="563"/>
                      </a:cubicBezTo>
                      <a:cubicBezTo>
                        <a:pt x="941" y="482"/>
                        <a:pt x="927" y="410"/>
                        <a:pt x="903" y="348"/>
                      </a:cubicBezTo>
                      <a:cubicBezTo>
                        <a:pt x="880" y="285"/>
                        <a:pt x="848" y="233"/>
                        <a:pt x="810" y="192"/>
                      </a:cubicBezTo>
                      <a:cubicBezTo>
                        <a:pt x="771" y="150"/>
                        <a:pt x="727" y="119"/>
                        <a:pt x="676" y="98"/>
                      </a:cubicBezTo>
                      <a:cubicBezTo>
                        <a:pt x="626" y="78"/>
                        <a:pt x="572" y="67"/>
                        <a:pt x="514" y="67"/>
                      </a:cubicBezTo>
                      <a:moveTo>
                        <a:pt x="1008" y="884"/>
                      </a:moveTo>
                      <a:cubicBezTo>
                        <a:pt x="980" y="989"/>
                        <a:pt x="924" y="1072"/>
                        <a:pt x="841" y="1133"/>
                      </a:cubicBezTo>
                      <a:cubicBezTo>
                        <a:pt x="758" y="1194"/>
                        <a:pt x="658" y="1224"/>
                        <a:pt x="540" y="1224"/>
                      </a:cubicBezTo>
                      <a:cubicBezTo>
                        <a:pt x="463" y="1224"/>
                        <a:pt x="392" y="1211"/>
                        <a:pt x="326" y="1184"/>
                      </a:cubicBezTo>
                      <a:cubicBezTo>
                        <a:pt x="260" y="1157"/>
                        <a:pt x="203" y="1118"/>
                        <a:pt x="155" y="1065"/>
                      </a:cubicBezTo>
                      <a:cubicBezTo>
                        <a:pt x="106" y="1012"/>
                        <a:pt x="69" y="948"/>
                        <a:pt x="41" y="873"/>
                      </a:cubicBezTo>
                      <a:cubicBezTo>
                        <a:pt x="13" y="797"/>
                        <a:pt x="0" y="710"/>
                        <a:pt x="0" y="612"/>
                      </a:cubicBezTo>
                      <a:cubicBezTo>
                        <a:pt x="0" y="514"/>
                        <a:pt x="13" y="427"/>
                        <a:pt x="40" y="351"/>
                      </a:cubicBezTo>
                      <a:cubicBezTo>
                        <a:pt x="66" y="274"/>
                        <a:pt x="103" y="210"/>
                        <a:pt x="149" y="158"/>
                      </a:cubicBezTo>
                      <a:cubicBezTo>
                        <a:pt x="195" y="106"/>
                        <a:pt x="250" y="67"/>
                        <a:pt x="313" y="40"/>
                      </a:cubicBezTo>
                      <a:cubicBezTo>
                        <a:pt x="375" y="14"/>
                        <a:pt x="443" y="0"/>
                        <a:pt x="514" y="0"/>
                      </a:cubicBezTo>
                      <a:cubicBezTo>
                        <a:pt x="585" y="0"/>
                        <a:pt x="652" y="13"/>
                        <a:pt x="715" y="39"/>
                      </a:cubicBezTo>
                      <a:cubicBezTo>
                        <a:pt x="778" y="65"/>
                        <a:pt x="833" y="104"/>
                        <a:pt x="880" y="156"/>
                      </a:cubicBezTo>
                      <a:cubicBezTo>
                        <a:pt x="927" y="208"/>
                        <a:pt x="963" y="274"/>
                        <a:pt x="990" y="353"/>
                      </a:cubicBezTo>
                      <a:cubicBezTo>
                        <a:pt x="1017" y="432"/>
                        <a:pt x="1030" y="526"/>
                        <a:pt x="1030" y="632"/>
                      </a:cubicBezTo>
                      <a:cubicBezTo>
                        <a:pt x="82" y="632"/>
                        <a:pt x="82" y="632"/>
                        <a:pt x="82" y="632"/>
                      </a:cubicBezTo>
                      <a:cubicBezTo>
                        <a:pt x="83" y="721"/>
                        <a:pt x="97" y="799"/>
                        <a:pt x="122" y="865"/>
                      </a:cubicBezTo>
                      <a:cubicBezTo>
                        <a:pt x="148" y="931"/>
                        <a:pt x="181" y="985"/>
                        <a:pt x="222" y="1028"/>
                      </a:cubicBezTo>
                      <a:cubicBezTo>
                        <a:pt x="264" y="1071"/>
                        <a:pt x="312" y="1103"/>
                        <a:pt x="367" y="1124"/>
                      </a:cubicBezTo>
                      <a:cubicBezTo>
                        <a:pt x="422" y="1145"/>
                        <a:pt x="480" y="1155"/>
                        <a:pt x="543" y="1155"/>
                      </a:cubicBezTo>
                      <a:cubicBezTo>
                        <a:pt x="636" y="1155"/>
                        <a:pt x="717" y="1132"/>
                        <a:pt x="786" y="1085"/>
                      </a:cubicBezTo>
                      <a:cubicBezTo>
                        <a:pt x="854" y="1038"/>
                        <a:pt x="900" y="971"/>
                        <a:pt x="924" y="884"/>
                      </a:cubicBezTo>
                      <a:lnTo>
                        <a:pt x="1008" y="8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226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33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6" r:id="rId2"/>
    <p:sldLayoutId id="2147484013" r:id="rId3"/>
    <p:sldLayoutId id="2147483982" r:id="rId4"/>
    <p:sldLayoutId id="2147484014" r:id="rId5"/>
    <p:sldLayoutId id="2147483978" r:id="rId6"/>
    <p:sldLayoutId id="2147483979" r:id="rId7"/>
    <p:sldLayoutId id="2147483980" r:id="rId8"/>
    <p:sldLayoutId id="2147483981" r:id="rId9"/>
    <p:sldLayoutId id="2147483879" r:id="rId10"/>
    <p:sldLayoutId id="2147483976" r:id="rId11"/>
    <p:sldLayoutId id="2147483885" r:id="rId12"/>
    <p:sldLayoutId id="2147484011" r:id="rId13"/>
    <p:sldLayoutId id="2147483985" r:id="rId14"/>
    <p:sldLayoutId id="2147483986" r:id="rId15"/>
    <p:sldLayoutId id="2147484012" r:id="rId16"/>
    <p:sldLayoutId id="2147483969" r:id="rId17"/>
    <p:sldLayoutId id="2147483968" r:id="rId18"/>
    <p:sldLayoutId id="2147483973" r:id="rId19"/>
    <p:sldLayoutId id="2147483967" r:id="rId20"/>
    <p:sldLayoutId id="2147483970" r:id="rId21"/>
    <p:sldLayoutId id="2147483987" r:id="rId22"/>
    <p:sldLayoutId id="2147483983" r:id="rId23"/>
    <p:sldLayoutId id="2147483971" r:id="rId24"/>
    <p:sldLayoutId id="2147483972" r:id="rId25"/>
    <p:sldLayoutId id="2147483897" r:id="rId26"/>
    <p:sldLayoutId id="2147484015" r:id="rId27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356616" y="217715"/>
            <a:ext cx="8513064" cy="76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pitchFamily="34" charset="0"/>
              </a:rPr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356616" y="1079426"/>
            <a:ext cx="8513064" cy="33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000000"/>
                </a:solidFill>
                <a:ea typeface="ＭＳ Ｐゴシック" charset="0"/>
                <a:cs typeface="CiscoSans Thin"/>
              </a:rPr>
              <a:t>© 2018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217166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  <p:sldLayoutId id="2147484035" r:id="rId18"/>
    <p:sldLayoutId id="2147484036" r:id="rId19"/>
    <p:sldLayoutId id="2147484037" r:id="rId20"/>
    <p:sldLayoutId id="2147484038" r:id="rId21"/>
    <p:sldLayoutId id="2147484039" r:id="rId22"/>
    <p:sldLayoutId id="2147484040" r:id="rId23"/>
    <p:sldLayoutId id="2147484041" r:id="rId24"/>
    <p:sldLayoutId id="2147484042" r:id="rId25"/>
    <p:sldLayoutId id="2147484043" r:id="rId26"/>
    <p:sldLayoutId id="2147484044" r:id="rId27"/>
    <p:sldLayoutId id="2147484045" r:id="rId28"/>
    <p:sldLayoutId id="2147484046" r:id="rId29"/>
    <p:sldLayoutId id="2147484047" r:id="rId30"/>
    <p:sldLayoutId id="2147484048" r:id="rId31"/>
    <p:sldLayoutId id="2147484049" r:id="rId32"/>
    <p:sldLayoutId id="2147484050" r:id="rId33"/>
    <p:sldLayoutId id="2147484051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2400" b="0" kern="1200" dirty="0" smtClean="0">
          <a:solidFill>
            <a:schemeClr val="accent6"/>
          </a:solidFill>
          <a:latin typeface="+mj-lt"/>
          <a:ea typeface="+mj-ea"/>
          <a:cs typeface="+mj-cs"/>
          <a:sym typeface="Arial" pitchFamily="34" charset="0"/>
        </a:defRPr>
      </a:lvl1pPr>
      <a:lvl2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2pPr>
      <a:lvl3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3pPr>
      <a:lvl4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4pPr>
      <a:lvl5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5pPr>
      <a:lvl6pPr marL="2634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6pPr>
      <a:lvl7pPr marL="52060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7pPr>
      <a:lvl8pPr marL="7777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8pPr>
      <a:lvl9pPr marL="10349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9pPr>
    </p:titleStyle>
    <p:bodyStyle>
      <a:lvl1pPr marL="187523" indent="-18573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386656" indent="-193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546497" indent="-159842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706339" indent="-159842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773311" indent="-66973" algn="l" rtl="0" eaLnBrk="1" fontAlgn="base" hangingPunct="1">
        <a:lnSpc>
          <a:spcPct val="95000"/>
        </a:lnSpc>
        <a:spcBef>
          <a:spcPts val="675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»"/>
        <a:defRPr>
          <a:solidFill>
            <a:schemeClr val="tx2"/>
          </a:solidFill>
          <a:latin typeface="+mn-lt"/>
          <a:ea typeface="+mn-ea"/>
          <a:cs typeface="+mn-cs"/>
          <a:sym typeface="Arial" pitchFamily="34" charset="0"/>
        </a:defRPr>
      </a:lvl5pPr>
      <a:lvl6pPr marL="1416248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6pPr>
      <a:lvl7pPr marL="1673423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7pPr>
      <a:lvl8pPr marL="1930598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8pPr>
      <a:lvl9pPr marL="2187773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9pPr>
    </p:bodyStyle>
    <p:otherStyle>
      <a:defPPr>
        <a:defRPr lang="en-US"/>
      </a:defPPr>
      <a:lvl1pPr marL="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96">
          <p15:clr>
            <a:srgbClr val="F26B43"/>
          </p15:clr>
        </p15:guide>
        <p15:guide id="5" orient="horz" pos="5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CC8C4F0-791F-B84C-A92D-42AD82C6DB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Eliot Lear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94F3D-0571-2848-BF17-889AF4215D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Principal Engineer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EAFA9-71C2-8644-8C85-9553B3382A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31 Oct 2018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7137BD-8464-2340-AE44-89AA5CA691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Securing IoT Devices on our networks</a:t>
            </a:r>
          </a:p>
        </p:txBody>
      </p:sp>
    </p:spTree>
    <p:extLst>
      <p:ext uri="{BB962C8B-B14F-4D97-AF65-F5344CB8AC3E}">
        <p14:creationId xmlns:p14="http://schemas.microsoft.com/office/powerpoint/2010/main" val="300213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67C74-5872-7541-8F12-B91F4180DC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1201738"/>
            <a:ext cx="3030707" cy="3389312"/>
          </a:xfrm>
        </p:spPr>
        <p:txBody>
          <a:bodyPr/>
          <a:lstStyle/>
          <a:p>
            <a:r>
              <a:rPr lang="en-US" dirty="0"/>
              <a:t>Use existing management path in the network: EAP</a:t>
            </a:r>
          </a:p>
          <a:p>
            <a:r>
              <a:rPr lang="en-US" dirty="0"/>
              <a:t>Keep onboarding capabilities in interface “bring up”</a:t>
            </a:r>
          </a:p>
          <a:p>
            <a:r>
              <a:rPr lang="en-US" dirty="0"/>
              <a:t>Reuse as much as possible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7BCF61-5AE6-3B4F-9AE8-7AF7A236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there with</a:t>
            </a:r>
            <a:br>
              <a:rPr lang="en-US" dirty="0"/>
            </a:br>
            <a:r>
              <a:rPr lang="en-US" dirty="0"/>
              <a:t>wireless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16B4B-F5D4-D54E-AFBB-2721F55E2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68" y="120648"/>
            <a:ext cx="2603500" cy="4950317"/>
          </a:xfrm>
          <a:prstGeom prst="rect">
            <a:avLst/>
          </a:prstGeom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F2D40AEF-DDC2-3347-B584-5A4D46252CF5}"/>
              </a:ext>
            </a:extLst>
          </p:cNvPr>
          <p:cNvSpPr/>
          <p:nvPr/>
        </p:nvSpPr>
        <p:spPr>
          <a:xfrm>
            <a:off x="6603999" y="592667"/>
            <a:ext cx="2328334" cy="1092200"/>
          </a:xfrm>
          <a:prstGeom prst="wedgeRoundRectCallout">
            <a:avLst>
              <a:gd name="adj1" fmla="val -69560"/>
              <a:gd name="adj2" fmla="val 96609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do EAP-Success here if we recognize local cert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3148A92-1D8B-E241-B92D-5C4556EB06D8}"/>
              </a:ext>
            </a:extLst>
          </p:cNvPr>
          <p:cNvSpPr/>
          <p:nvPr/>
        </p:nvSpPr>
        <p:spPr>
          <a:xfrm>
            <a:off x="6663266" y="2311400"/>
            <a:ext cx="2328334" cy="1092200"/>
          </a:xfrm>
          <a:prstGeom prst="wedgeRoundRectCallout">
            <a:avLst>
              <a:gd name="adj1" fmla="val -69560"/>
              <a:gd name="adj2" fmla="val -57655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skip BRSKI and go right to enroll if we need to re-enroll</a:t>
            </a:r>
          </a:p>
        </p:txBody>
      </p:sp>
    </p:spTree>
    <p:extLst>
      <p:ext uri="{BB962C8B-B14F-4D97-AF65-F5344CB8AC3E}">
        <p14:creationId xmlns:p14="http://schemas.microsoft.com/office/powerpoint/2010/main" val="322646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3603-CE02-3A45-82CC-21BE36D4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MASA tests proof of ownership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B4EDF04-5D9B-954D-B6C9-A1CBFDE82074}"/>
              </a:ext>
            </a:extLst>
          </p:cNvPr>
          <p:cNvSpPr/>
          <p:nvPr/>
        </p:nvSpPr>
        <p:spPr>
          <a:xfrm>
            <a:off x="1024128" y="3921420"/>
            <a:ext cx="868680" cy="62179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1115CFB-2EAC-ED4F-B3ED-23F29CBDCF5D}"/>
              </a:ext>
            </a:extLst>
          </p:cNvPr>
          <p:cNvSpPr/>
          <p:nvPr/>
        </p:nvSpPr>
        <p:spPr>
          <a:xfrm>
            <a:off x="7315200" y="3921420"/>
            <a:ext cx="1021080" cy="62179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3D481A4-DABE-0341-AD88-2A3E7AD54C71}"/>
              </a:ext>
            </a:extLst>
          </p:cNvPr>
          <p:cNvSpPr/>
          <p:nvPr/>
        </p:nvSpPr>
        <p:spPr>
          <a:xfrm>
            <a:off x="3938426" y="2342515"/>
            <a:ext cx="1289304" cy="62179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Registrar</a:t>
            </a:r>
          </a:p>
        </p:txBody>
      </p:sp>
      <p:pic>
        <p:nvPicPr>
          <p:cNvPr id="7" name="Picture 2" descr="https://www.ofcourseimright.com/test/qr.png">
            <a:extLst>
              <a:ext uri="{FF2B5EF4-FFF2-40B4-BE49-F238E27FC236}">
                <a16:creationId xmlns:a16="http://schemas.microsoft.com/office/drawing/2014/main" id="{C1B37AEF-5752-2E40-A84C-D05C0CCDE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97" y="1606997"/>
            <a:ext cx="653222" cy="6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CB9210FB-B515-804B-98D3-393BFB8B2020}"/>
              </a:ext>
            </a:extLst>
          </p:cNvPr>
          <p:cNvSpPr/>
          <p:nvPr/>
        </p:nvSpPr>
        <p:spPr>
          <a:xfrm rot="11977355">
            <a:off x="2387728" y="2036627"/>
            <a:ext cx="1363020" cy="447185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0071AD-84DE-1E4C-B59B-F89163624C70}"/>
              </a:ext>
            </a:extLst>
          </p:cNvPr>
          <p:cNvSpPr txBox="1"/>
          <p:nvPr/>
        </p:nvSpPr>
        <p:spPr>
          <a:xfrm>
            <a:off x="2676818" y="1422331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1. Label scanned 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BFD81-2EF8-2948-9A5E-1352930AEAED}"/>
              </a:ext>
            </a:extLst>
          </p:cNvPr>
          <p:cNvSpPr txBox="1"/>
          <p:nvPr/>
        </p:nvSpPr>
        <p:spPr>
          <a:xfrm>
            <a:off x="2352219" y="3951666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2. Normal voucher request</a:t>
            </a: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E26D4128-A67A-2C43-A7B5-564CA28CDF64}"/>
              </a:ext>
            </a:extLst>
          </p:cNvPr>
          <p:cNvSpPr/>
          <p:nvPr/>
        </p:nvSpPr>
        <p:spPr>
          <a:xfrm rot="9184082">
            <a:off x="2069525" y="3273336"/>
            <a:ext cx="1943163" cy="447185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77EC3B5A-3293-3443-8374-2E20D8B70306}"/>
              </a:ext>
            </a:extLst>
          </p:cNvPr>
          <p:cNvSpPr/>
          <p:nvPr/>
        </p:nvSpPr>
        <p:spPr>
          <a:xfrm rot="11977355">
            <a:off x="5603367" y="3073407"/>
            <a:ext cx="1363020" cy="447185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7ED48A-FBF3-3145-BEC1-B7416AE0C889}"/>
              </a:ext>
            </a:extLst>
          </p:cNvPr>
          <p:cNvSpPr txBox="1"/>
          <p:nvPr/>
        </p:nvSpPr>
        <p:spPr>
          <a:xfrm>
            <a:off x="5768447" y="2515028"/>
            <a:ext cx="337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3. Proof of ownership included</a:t>
            </a:r>
          </a:p>
        </p:txBody>
      </p:sp>
    </p:spTree>
    <p:extLst>
      <p:ext uri="{BB962C8B-B14F-4D97-AF65-F5344CB8AC3E}">
        <p14:creationId xmlns:p14="http://schemas.microsoft.com/office/powerpoint/2010/main" val="1230727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3603-CE02-3A45-82CC-21BE36D4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 tests proof of ownership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B4EDF04-5D9B-954D-B6C9-A1CBFDE82074}"/>
              </a:ext>
            </a:extLst>
          </p:cNvPr>
          <p:cNvSpPr/>
          <p:nvPr/>
        </p:nvSpPr>
        <p:spPr>
          <a:xfrm>
            <a:off x="1024128" y="3921420"/>
            <a:ext cx="868680" cy="62179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1115CFB-2EAC-ED4F-B3ED-23F29CBDCF5D}"/>
              </a:ext>
            </a:extLst>
          </p:cNvPr>
          <p:cNvSpPr/>
          <p:nvPr/>
        </p:nvSpPr>
        <p:spPr>
          <a:xfrm>
            <a:off x="7315200" y="3921420"/>
            <a:ext cx="1021080" cy="62179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3D481A4-DABE-0341-AD88-2A3E7AD54C71}"/>
              </a:ext>
            </a:extLst>
          </p:cNvPr>
          <p:cNvSpPr/>
          <p:nvPr/>
        </p:nvSpPr>
        <p:spPr>
          <a:xfrm>
            <a:off x="3938426" y="2342515"/>
            <a:ext cx="1289304" cy="62179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Registrar</a:t>
            </a:r>
          </a:p>
        </p:txBody>
      </p:sp>
      <p:pic>
        <p:nvPicPr>
          <p:cNvPr id="7" name="Picture 2" descr="https://www.ofcourseimright.com/test/qr.png">
            <a:extLst>
              <a:ext uri="{FF2B5EF4-FFF2-40B4-BE49-F238E27FC236}">
                <a16:creationId xmlns:a16="http://schemas.microsoft.com/office/drawing/2014/main" id="{C1B37AEF-5752-2E40-A84C-D05C0CCDE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97" y="1606997"/>
            <a:ext cx="653222" cy="6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CB9210FB-B515-804B-98D3-393BFB8B2020}"/>
              </a:ext>
            </a:extLst>
          </p:cNvPr>
          <p:cNvSpPr/>
          <p:nvPr/>
        </p:nvSpPr>
        <p:spPr>
          <a:xfrm rot="11977355">
            <a:off x="2387728" y="2036627"/>
            <a:ext cx="1363020" cy="447185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0071AD-84DE-1E4C-B59B-F89163624C70}"/>
              </a:ext>
            </a:extLst>
          </p:cNvPr>
          <p:cNvSpPr txBox="1"/>
          <p:nvPr/>
        </p:nvSpPr>
        <p:spPr>
          <a:xfrm>
            <a:off x="2676818" y="1422331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1. Label scanned 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BFD81-2EF8-2948-9A5E-1352930AEAED}"/>
              </a:ext>
            </a:extLst>
          </p:cNvPr>
          <p:cNvSpPr txBox="1"/>
          <p:nvPr/>
        </p:nvSpPr>
        <p:spPr>
          <a:xfrm>
            <a:off x="2352219" y="3951666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2. Normal voucher request</a:t>
            </a: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E26D4128-A67A-2C43-A7B5-564CA28CDF64}"/>
              </a:ext>
            </a:extLst>
          </p:cNvPr>
          <p:cNvSpPr/>
          <p:nvPr/>
        </p:nvSpPr>
        <p:spPr>
          <a:xfrm rot="9184082">
            <a:off x="2069525" y="3273336"/>
            <a:ext cx="1943163" cy="447185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77EC3B5A-3293-3443-8374-2E20D8B70306}"/>
              </a:ext>
            </a:extLst>
          </p:cNvPr>
          <p:cNvSpPr/>
          <p:nvPr/>
        </p:nvSpPr>
        <p:spPr>
          <a:xfrm rot="11977355">
            <a:off x="5603367" y="3073407"/>
            <a:ext cx="1363020" cy="447185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7ED48A-FBF3-3145-BEC1-B7416AE0C889}"/>
              </a:ext>
            </a:extLst>
          </p:cNvPr>
          <p:cNvSpPr txBox="1"/>
          <p:nvPr/>
        </p:nvSpPr>
        <p:spPr>
          <a:xfrm>
            <a:off x="5768447" y="2515028"/>
            <a:ext cx="337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3. Proof of ownership included</a:t>
            </a:r>
          </a:p>
        </p:txBody>
      </p:sp>
    </p:spTree>
    <p:extLst>
      <p:ext uri="{BB962C8B-B14F-4D97-AF65-F5344CB8AC3E}">
        <p14:creationId xmlns:p14="http://schemas.microsoft.com/office/powerpoint/2010/main" val="3433732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3603-CE02-3A45-82CC-21BE36D4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MASA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B4EDF04-5D9B-954D-B6C9-A1CBFDE82074}"/>
              </a:ext>
            </a:extLst>
          </p:cNvPr>
          <p:cNvSpPr/>
          <p:nvPr/>
        </p:nvSpPr>
        <p:spPr>
          <a:xfrm>
            <a:off x="1024128" y="3921420"/>
            <a:ext cx="868680" cy="62179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3D481A4-DABE-0341-AD88-2A3E7AD54C71}"/>
              </a:ext>
            </a:extLst>
          </p:cNvPr>
          <p:cNvSpPr/>
          <p:nvPr/>
        </p:nvSpPr>
        <p:spPr>
          <a:xfrm>
            <a:off x="3938426" y="2342515"/>
            <a:ext cx="1289304" cy="62179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Registrar</a:t>
            </a:r>
          </a:p>
        </p:txBody>
      </p:sp>
      <p:pic>
        <p:nvPicPr>
          <p:cNvPr id="7" name="Picture 2" descr="https://www.ofcourseimright.com/test/qr.png">
            <a:extLst>
              <a:ext uri="{FF2B5EF4-FFF2-40B4-BE49-F238E27FC236}">
                <a16:creationId xmlns:a16="http://schemas.microsoft.com/office/drawing/2014/main" id="{C1B37AEF-5752-2E40-A84C-D05C0CCDE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97" y="1606997"/>
            <a:ext cx="653222" cy="6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CB9210FB-B515-804B-98D3-393BFB8B2020}"/>
              </a:ext>
            </a:extLst>
          </p:cNvPr>
          <p:cNvSpPr/>
          <p:nvPr/>
        </p:nvSpPr>
        <p:spPr>
          <a:xfrm rot="11977355">
            <a:off x="2387728" y="2036627"/>
            <a:ext cx="1363020" cy="447185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0071AD-84DE-1E4C-B59B-F89163624C70}"/>
              </a:ext>
            </a:extLst>
          </p:cNvPr>
          <p:cNvSpPr txBox="1"/>
          <p:nvPr/>
        </p:nvSpPr>
        <p:spPr>
          <a:xfrm>
            <a:off x="2676818" y="1422331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1. Label scanned 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BFD81-2EF8-2948-9A5E-1352930AEAED}"/>
              </a:ext>
            </a:extLst>
          </p:cNvPr>
          <p:cNvSpPr txBox="1"/>
          <p:nvPr/>
        </p:nvSpPr>
        <p:spPr>
          <a:xfrm>
            <a:off x="321130" y="2884360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2. Voucher request</a:t>
            </a: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E26D4128-A67A-2C43-A7B5-564CA28CDF64}"/>
              </a:ext>
            </a:extLst>
          </p:cNvPr>
          <p:cNvSpPr/>
          <p:nvPr/>
        </p:nvSpPr>
        <p:spPr>
          <a:xfrm rot="9184082">
            <a:off x="2069525" y="3273336"/>
            <a:ext cx="1943163" cy="447185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77EC3B5A-3293-3443-8374-2E20D8B70306}"/>
              </a:ext>
            </a:extLst>
          </p:cNvPr>
          <p:cNvSpPr/>
          <p:nvPr/>
        </p:nvSpPr>
        <p:spPr>
          <a:xfrm rot="19752271">
            <a:off x="2808004" y="3614390"/>
            <a:ext cx="1363020" cy="447185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7ED48A-FBF3-3145-BEC1-B7416AE0C889}"/>
              </a:ext>
            </a:extLst>
          </p:cNvPr>
          <p:cNvSpPr txBox="1"/>
          <p:nvPr/>
        </p:nvSpPr>
        <p:spPr>
          <a:xfrm>
            <a:off x="3645303" y="3837982"/>
            <a:ext cx="337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3. Proof of ownership included</a:t>
            </a:r>
          </a:p>
        </p:txBody>
      </p:sp>
    </p:spTree>
    <p:extLst>
      <p:ext uri="{BB962C8B-B14F-4D97-AF65-F5344CB8AC3E}">
        <p14:creationId xmlns:p14="http://schemas.microsoft.com/office/powerpoint/2010/main" val="4605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B21C-435E-2645-BC2F-83E781DF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08" y="58284"/>
            <a:ext cx="8345488" cy="731837"/>
          </a:xfrm>
        </p:spPr>
        <p:txBody>
          <a:bodyPr/>
          <a:lstStyle/>
          <a:p>
            <a:r>
              <a:rPr lang="en-US" dirty="0"/>
              <a:t>Approaches to onboarding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FB95BA-F310-6649-9C74-7D021B08B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150929"/>
              </p:ext>
            </p:extLst>
          </p:nvPr>
        </p:nvGraphicFramePr>
        <p:xfrm>
          <a:off x="212795" y="558800"/>
          <a:ext cx="8563201" cy="37895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1319">
                  <a:extLst>
                    <a:ext uri="{9D8B030D-6E8A-4147-A177-3AD203B41FA5}">
                      <a16:colId xmlns:a16="http://schemas.microsoft.com/office/drawing/2014/main" val="2565129476"/>
                    </a:ext>
                  </a:extLst>
                </a:gridCol>
                <a:gridCol w="674915">
                  <a:extLst>
                    <a:ext uri="{9D8B030D-6E8A-4147-A177-3AD203B41FA5}">
                      <a16:colId xmlns:a16="http://schemas.microsoft.com/office/drawing/2014/main" val="4236255655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156227240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556747799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183767116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27182535"/>
                    </a:ext>
                  </a:extLst>
                </a:gridCol>
                <a:gridCol w="1322910">
                  <a:extLst>
                    <a:ext uri="{9D8B030D-6E8A-4147-A177-3AD203B41FA5}">
                      <a16:colId xmlns:a16="http://schemas.microsoft.com/office/drawing/2014/main" val="3197048207"/>
                    </a:ext>
                  </a:extLst>
                </a:gridCol>
              </a:tblGrid>
              <a:tr h="515343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WPS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Simple Serial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DPP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BRSKI w/ sales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BRSKI no sales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BRSKI with POP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577515"/>
                  </a:ext>
                </a:extLst>
              </a:tr>
              <a:tr h="449335">
                <a:tc>
                  <a:txBody>
                    <a:bodyPr/>
                    <a:lstStyle/>
                    <a:p>
                      <a:r>
                        <a:rPr lang="en-US" sz="1200" dirty="0"/>
                        <a:t>Correct Network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942096"/>
                  </a:ext>
                </a:extLst>
              </a:tr>
              <a:tr h="449335">
                <a:tc>
                  <a:txBody>
                    <a:bodyPr/>
                    <a:lstStyle/>
                    <a:p>
                      <a:r>
                        <a:rPr lang="en-US" sz="1200" dirty="0"/>
                        <a:t>Onboard without </a:t>
                      </a:r>
                    </a:p>
                    <a:p>
                      <a:r>
                        <a:rPr lang="en-US" sz="1200" dirty="0"/>
                        <a:t>Internet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310307"/>
                  </a:ext>
                </a:extLst>
              </a:tr>
              <a:tr h="269601">
                <a:tc>
                  <a:txBody>
                    <a:bodyPr/>
                    <a:lstStyle/>
                    <a:p>
                      <a:r>
                        <a:rPr lang="en-US" sz="1200" dirty="0"/>
                        <a:t>Proof of ownership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298322"/>
                  </a:ext>
                </a:extLst>
              </a:tr>
              <a:tr h="269601">
                <a:tc>
                  <a:txBody>
                    <a:bodyPr/>
                    <a:lstStyle/>
                    <a:p>
                      <a:r>
                        <a:rPr lang="en-US" sz="1200" dirty="0"/>
                        <a:t>Supply chain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150754"/>
                  </a:ext>
                </a:extLst>
              </a:tr>
              <a:tr h="269601">
                <a:tc>
                  <a:txBody>
                    <a:bodyPr/>
                    <a:lstStyle/>
                    <a:p>
                      <a:r>
                        <a:rPr lang="en-US" sz="1200"/>
                        <a:t>Hands free*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719249"/>
                  </a:ext>
                </a:extLst>
              </a:tr>
              <a:tr h="269601">
                <a:tc>
                  <a:txBody>
                    <a:bodyPr/>
                    <a:lstStyle/>
                    <a:p>
                      <a:r>
                        <a:rPr lang="en-US" sz="1200"/>
                        <a:t>Well secured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Maybe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949951"/>
                  </a:ext>
                </a:extLst>
              </a:tr>
              <a:tr h="449335">
                <a:tc>
                  <a:txBody>
                    <a:bodyPr/>
                    <a:lstStyle/>
                    <a:p>
                      <a:r>
                        <a:rPr lang="en-US" sz="1200"/>
                        <a:t>Status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Here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Not 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Std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Partially standardized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Partially standardized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Beginning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702440"/>
                  </a:ext>
                </a:extLst>
              </a:tr>
              <a:tr h="348133">
                <a:tc>
                  <a:txBody>
                    <a:bodyPr/>
                    <a:lstStyle/>
                    <a:p>
                      <a:r>
                        <a:rPr lang="en-US" sz="1200" dirty="0"/>
                        <a:t>Key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Asym</a:t>
                      </a:r>
                      <a:r>
                        <a:rPr lang="en-US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X.509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X.509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X.509 + 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354820"/>
                  </a:ext>
                </a:extLst>
              </a:tr>
              <a:tr h="348133">
                <a:tc>
                  <a:txBody>
                    <a:bodyPr/>
                    <a:lstStyle/>
                    <a:p>
                      <a:r>
                        <a:rPr lang="en-US" sz="1200" dirty="0"/>
                        <a:t>Manufacturing </a:t>
                      </a:r>
                    </a:p>
                    <a:p>
                      <a:r>
                        <a:rPr lang="en-US" sz="1200" dirty="0"/>
                        <a:t>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Nvram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Serial#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Public Key + label/BOM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Cert+Back</a:t>
                      </a:r>
                      <a:r>
                        <a:rPr lang="en-US" sz="1200" dirty="0"/>
                        <a:t> End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Cert+label</a:t>
                      </a:r>
                      <a:r>
                        <a:rPr lang="en-US" sz="1200" dirty="0"/>
                        <a:t>/BOM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6610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4E5986-B1AE-BE41-A1BC-43E489E61FB4}"/>
              </a:ext>
            </a:extLst>
          </p:cNvPr>
          <p:cNvSpPr txBox="1"/>
          <p:nvPr/>
        </p:nvSpPr>
        <p:spPr>
          <a:xfrm>
            <a:off x="5227480" y="4348356"/>
            <a:ext cx="37096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n-lt"/>
              </a:rPr>
              <a:t>*Hands free = no label or BOM integration</a:t>
            </a:r>
          </a:p>
          <a:p>
            <a:r>
              <a:rPr lang="en-US" sz="1000" dirty="0">
                <a:latin typeface="+mn-lt"/>
              </a:rPr>
              <a:t>**Assumes protection of proof of ownership</a:t>
            </a:r>
          </a:p>
          <a:p>
            <a:r>
              <a:rPr lang="en-US" sz="1000" dirty="0">
                <a:latin typeface="+mn-lt"/>
              </a:rPr>
              <a:t>***Assumes Internet access to enterprise AAA at some point</a:t>
            </a:r>
          </a:p>
        </p:txBody>
      </p:sp>
    </p:spTree>
    <p:extLst>
      <p:ext uri="{BB962C8B-B14F-4D97-AF65-F5344CB8AC3E}">
        <p14:creationId xmlns:p14="http://schemas.microsoft.com/office/powerpoint/2010/main" val="3855408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FE983F-EAE0-434B-988B-15FCD72A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 of complexity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C3D4378-0A46-0741-BCE1-66D02389E775}"/>
              </a:ext>
            </a:extLst>
          </p:cNvPr>
          <p:cNvSpPr/>
          <p:nvPr/>
        </p:nvSpPr>
        <p:spPr>
          <a:xfrm>
            <a:off x="5815195" y="1900917"/>
            <a:ext cx="2002971" cy="68217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Certs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838F2A4-C2D5-9245-A389-B7C52F0FB0C1}"/>
              </a:ext>
            </a:extLst>
          </p:cNvPr>
          <p:cNvSpPr/>
          <p:nvPr/>
        </p:nvSpPr>
        <p:spPr>
          <a:xfrm>
            <a:off x="4610509" y="2604631"/>
            <a:ext cx="3236685" cy="682172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Back end sales integration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61A095-0AF2-CE43-BF96-6FDB9C0C325A}"/>
              </a:ext>
            </a:extLst>
          </p:cNvPr>
          <p:cNvSpPr/>
          <p:nvPr/>
        </p:nvSpPr>
        <p:spPr>
          <a:xfrm>
            <a:off x="1301253" y="2067832"/>
            <a:ext cx="2104570" cy="3483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WPA-2/EAP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45C75-C351-7549-8DD1-2E5C1D59E7DD}"/>
              </a:ext>
            </a:extLst>
          </p:cNvPr>
          <p:cNvSpPr/>
          <p:nvPr/>
        </p:nvSpPr>
        <p:spPr>
          <a:xfrm>
            <a:off x="3405824" y="2067832"/>
            <a:ext cx="2409371" cy="34834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Asymmetric Keys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256027-6238-2B40-A497-41499EEF4D3E}"/>
              </a:ext>
            </a:extLst>
          </p:cNvPr>
          <p:cNvSpPr txBox="1"/>
          <p:nvPr/>
        </p:nvSpPr>
        <p:spPr>
          <a:xfrm>
            <a:off x="130628" y="2046842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Device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49CC2F-D3B0-5041-8C9A-D0D2712CD974}"/>
              </a:ext>
            </a:extLst>
          </p:cNvPr>
          <p:cNvSpPr txBox="1"/>
          <p:nvPr/>
        </p:nvSpPr>
        <p:spPr>
          <a:xfrm>
            <a:off x="195709" y="2771546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Manufacturing</a:t>
            </a: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9256D9B1-BF2A-4A45-9927-CFA6F5A2E509}"/>
              </a:ext>
            </a:extLst>
          </p:cNvPr>
          <p:cNvSpPr/>
          <p:nvPr/>
        </p:nvSpPr>
        <p:spPr>
          <a:xfrm>
            <a:off x="1661885" y="3410856"/>
            <a:ext cx="5989367" cy="718457"/>
          </a:xfrm>
          <a:prstGeom prst="leftArrow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5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Deployment Complexity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07C2C6-52B7-D242-9EFB-B86948730E72}"/>
              </a:ext>
            </a:extLst>
          </p:cNvPr>
          <p:cNvSpPr/>
          <p:nvPr/>
        </p:nvSpPr>
        <p:spPr>
          <a:xfrm>
            <a:off x="2017486" y="2771546"/>
            <a:ext cx="2593023" cy="34834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Labels</a:t>
            </a:r>
          </a:p>
        </p:txBody>
      </p:sp>
    </p:spTree>
    <p:extLst>
      <p:ext uri="{BB962C8B-B14F-4D97-AF65-F5344CB8AC3E}">
        <p14:creationId xmlns:p14="http://schemas.microsoft.com/office/powerpoint/2010/main" val="2853279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4DD8CE-81A8-6F45-8F68-1DE6BC0456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draft-ietf-anima-bootstrapping-keyinfra-16 (core draft)</a:t>
            </a:r>
          </a:p>
          <a:p>
            <a:r>
              <a:rPr lang="en-US" dirty="0"/>
              <a:t>draft-friel-anima-brski-over-802dot11-01 (some options)</a:t>
            </a:r>
          </a:p>
          <a:p>
            <a:r>
              <a:rPr lang="en-US" dirty="0"/>
              <a:t>draft-lear-eap-teap-brski-01 (BRSKI over EAP)</a:t>
            </a:r>
          </a:p>
          <a:p>
            <a:r>
              <a:rPr lang="en-US" dirty="0"/>
              <a:t>draft-lear-brski-pop-00 (proof of possession)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84EFD-1160-1D41-94C6-47980208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Drafts</a:t>
            </a:r>
          </a:p>
        </p:txBody>
      </p:sp>
    </p:spTree>
    <p:extLst>
      <p:ext uri="{BB962C8B-B14F-4D97-AF65-F5344CB8AC3E}">
        <p14:creationId xmlns:p14="http://schemas.microsoft.com/office/powerpoint/2010/main" val="302410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C21F63-3432-7E4B-BBB5-9A2E6CB47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IoT different?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C8E68-6F98-0440-BF47-CC15792CB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56" y="1073150"/>
            <a:ext cx="1912548" cy="3401786"/>
          </a:xfrm>
          <a:prstGeom prst="rect">
            <a:avLst/>
          </a:prstGeom>
        </p:spPr>
      </p:pic>
      <p:pic>
        <p:nvPicPr>
          <p:cNvPr id="1026" name="Picture 2" descr="Image result for Signify Hue Internet light bulb">
            <a:extLst>
              <a:ext uri="{FF2B5EF4-FFF2-40B4-BE49-F238E27FC236}">
                <a16:creationId xmlns:a16="http://schemas.microsoft.com/office/drawing/2014/main" id="{A21BB8C9-A20E-5046-B9E7-F78D00859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653" y="1646109"/>
            <a:ext cx="2659289" cy="235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5D88-B989-9449-A615-469C98711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scope of the problem?</a:t>
            </a:r>
          </a:p>
        </p:txBody>
      </p:sp>
      <p:pic>
        <p:nvPicPr>
          <p:cNvPr id="3" name="Picture 2" descr="Image result for Signify Hue Internet light bulb">
            <a:extLst>
              <a:ext uri="{FF2B5EF4-FFF2-40B4-BE49-F238E27FC236}">
                <a16:creationId xmlns:a16="http://schemas.microsoft.com/office/drawing/2014/main" id="{BCB965C6-40B9-3042-A285-A0C96E9A2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8855" y="840833"/>
            <a:ext cx="1447654" cy="128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internet thermostat">
            <a:extLst>
              <a:ext uri="{FF2B5EF4-FFF2-40B4-BE49-F238E27FC236}">
                <a16:creationId xmlns:a16="http://schemas.microsoft.com/office/drawing/2014/main" id="{377BE2C8-47F4-6448-B03A-73FF93AD8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5984" y="988892"/>
            <a:ext cx="1412748" cy="14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isco security camera">
            <a:extLst>
              <a:ext uri="{FF2B5EF4-FFF2-40B4-BE49-F238E27FC236}">
                <a16:creationId xmlns:a16="http://schemas.microsoft.com/office/drawing/2014/main" id="{96C11756-15BB-4940-B261-5DCB0D7D2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476" y="61757"/>
            <a:ext cx="1688498" cy="11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originals/08/8a/34/088a34d499303097db35d00fe103f8a2.jpg">
            <a:extLst>
              <a:ext uri="{FF2B5EF4-FFF2-40B4-BE49-F238E27FC236}">
                <a16:creationId xmlns:a16="http://schemas.microsoft.com/office/drawing/2014/main" id="{109185B2-9263-A341-B639-472914219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638" y="994563"/>
            <a:ext cx="1080376" cy="108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street lamp">
            <a:extLst>
              <a:ext uri="{FF2B5EF4-FFF2-40B4-BE49-F238E27FC236}">
                <a16:creationId xmlns:a16="http://schemas.microsoft.com/office/drawing/2014/main" id="{979DB274-507B-7C48-ABEC-CE3C3AF13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71" y="941832"/>
            <a:ext cx="1114915" cy="111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smart parking sensors">
            <a:extLst>
              <a:ext uri="{FF2B5EF4-FFF2-40B4-BE49-F238E27FC236}">
                <a16:creationId xmlns:a16="http://schemas.microsoft.com/office/drawing/2014/main" id="{5D5A1F0A-2410-4644-9A9D-EA0E5EDBC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766" y="2309246"/>
            <a:ext cx="1756846" cy="99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EKG machine">
            <a:extLst>
              <a:ext uri="{FF2B5EF4-FFF2-40B4-BE49-F238E27FC236}">
                <a16:creationId xmlns:a16="http://schemas.microsoft.com/office/drawing/2014/main" id="{4EC80531-C110-FD47-B119-0AF3CC6DF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5242" y="2229462"/>
            <a:ext cx="1509799" cy="100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smart door lock">
            <a:extLst>
              <a:ext uri="{FF2B5EF4-FFF2-40B4-BE49-F238E27FC236}">
                <a16:creationId xmlns:a16="http://schemas.microsoft.com/office/drawing/2014/main" id="{AAD80F88-BBB8-9D47-A009-DE3E667EF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790" y="1069179"/>
            <a:ext cx="1307439" cy="9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 result for fanuc robot">
            <a:extLst>
              <a:ext uri="{FF2B5EF4-FFF2-40B4-BE49-F238E27FC236}">
                <a16:creationId xmlns:a16="http://schemas.microsoft.com/office/drawing/2014/main" id="{C1543EE2-5D77-AE4C-AADA-154D88446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87" y="887159"/>
            <a:ext cx="985876" cy="135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Image result for store security sensor">
            <a:extLst>
              <a:ext uri="{FF2B5EF4-FFF2-40B4-BE49-F238E27FC236}">
                <a16:creationId xmlns:a16="http://schemas.microsoft.com/office/drawing/2014/main" id="{272DDFBD-AA1A-7F4A-8B79-D3BE5B345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870" y="2242738"/>
            <a:ext cx="1051250" cy="15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Image result for itron meter">
            <a:extLst>
              <a:ext uri="{FF2B5EF4-FFF2-40B4-BE49-F238E27FC236}">
                <a16:creationId xmlns:a16="http://schemas.microsoft.com/office/drawing/2014/main" id="{52D97607-E2B1-7F4E-826C-3A8DE8ED5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577" y="2125170"/>
            <a:ext cx="1054397" cy="105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Image result for smart traffic lights">
            <a:extLst>
              <a:ext uri="{FF2B5EF4-FFF2-40B4-BE49-F238E27FC236}">
                <a16:creationId xmlns:a16="http://schemas.microsoft.com/office/drawing/2014/main" id="{D30CA47C-F139-0F45-8561-BA47A6CBF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9421" y="3224808"/>
            <a:ext cx="974628" cy="45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Image result for Cisco Spark Board">
            <a:extLst>
              <a:ext uri="{FF2B5EF4-FFF2-40B4-BE49-F238E27FC236}">
                <a16:creationId xmlns:a16="http://schemas.microsoft.com/office/drawing/2014/main" id="{5BA3E113-D19F-AC44-8BE5-F6AB9D54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353" y="3307134"/>
            <a:ext cx="1734781" cy="173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2026BEB-36A9-354F-9FF9-381D3752FA0A}"/>
              </a:ext>
            </a:extLst>
          </p:cNvPr>
          <p:cNvSpPr/>
          <p:nvPr/>
        </p:nvSpPr>
        <p:spPr>
          <a:xfrm>
            <a:off x="449112" y="1623567"/>
            <a:ext cx="3521004" cy="41345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What is this thing?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9D6AAAD-B3D4-8B48-BEF0-E02F8F6C8B2B}"/>
              </a:ext>
            </a:extLst>
          </p:cNvPr>
          <p:cNvSpPr/>
          <p:nvPr/>
        </p:nvSpPr>
        <p:spPr>
          <a:xfrm>
            <a:off x="445199" y="2704075"/>
            <a:ext cx="3521004" cy="4134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What access does it need?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E64DC12-3142-F642-BD84-25E8D1EF7693}"/>
              </a:ext>
            </a:extLst>
          </p:cNvPr>
          <p:cNvSpPr/>
          <p:nvPr/>
        </p:nvSpPr>
        <p:spPr>
          <a:xfrm>
            <a:off x="445199" y="3253292"/>
            <a:ext cx="3521004" cy="41345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Is it doing what it should be doing?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308131-51AB-FB42-B5D7-74D08521101C}"/>
              </a:ext>
            </a:extLst>
          </p:cNvPr>
          <p:cNvSpPr/>
          <p:nvPr/>
        </p:nvSpPr>
        <p:spPr>
          <a:xfrm>
            <a:off x="449112" y="2172784"/>
            <a:ext cx="3521004" cy="4134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Who is responsible for it?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B81714-6E21-8A4C-B4D3-185AA483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that need answering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B3FCD9-7D24-9847-B3CB-7CB8056D4B4B}"/>
              </a:ext>
            </a:extLst>
          </p:cNvPr>
          <p:cNvSpPr/>
          <p:nvPr/>
        </p:nvSpPr>
        <p:spPr>
          <a:xfrm>
            <a:off x="4213185" y="923544"/>
            <a:ext cx="4838218" cy="1345094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What is the device’s identity? Does this particular thing belong on the network?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What type of thing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8CF4C4-B371-0A42-B5D7-D60D3AD8089B}"/>
              </a:ext>
            </a:extLst>
          </p:cNvPr>
          <p:cNvSpPr/>
          <p:nvPr/>
        </p:nvSpPr>
        <p:spPr>
          <a:xfrm>
            <a:off x="4209272" y="3958542"/>
            <a:ext cx="4838218" cy="9491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With which devices is it actually communicating?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Is it behaving as designed?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E68C7-AFC9-CB48-BE85-47B3B353F40A}"/>
              </a:ext>
            </a:extLst>
          </p:cNvPr>
          <p:cNvSpPr/>
          <p:nvPr/>
        </p:nvSpPr>
        <p:spPr>
          <a:xfrm>
            <a:off x="4209272" y="2268638"/>
            <a:ext cx="4838218" cy="5671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If something breaks, who should be called?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F41894-E866-DC4B-B9E1-42DCA10F2ED6}"/>
              </a:ext>
            </a:extLst>
          </p:cNvPr>
          <p:cNvSpPr/>
          <p:nvPr/>
        </p:nvSpPr>
        <p:spPr>
          <a:xfrm>
            <a:off x="4209272" y="2835796"/>
            <a:ext cx="4838218" cy="1122745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With which devices should it communicate?</a:t>
            </a:r>
          </a:p>
        </p:txBody>
      </p:sp>
    </p:spTree>
    <p:extLst>
      <p:ext uri="{BB962C8B-B14F-4D97-AF65-F5344CB8AC3E}">
        <p14:creationId xmlns:p14="http://schemas.microsoft.com/office/powerpoint/2010/main" val="241769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9753E-6 L 0.00017 -0.040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64198E-7 L 0.00069 0.198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990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2.77778E-7 0.106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2099E-6 L 0.00017 0.036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5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B2E3B7-18FF-544D-8C26-5E5264B7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needed to get a device to join a network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9B19D0F-FA0B-9241-A791-FCCF3B554FE4}"/>
              </a:ext>
            </a:extLst>
          </p:cNvPr>
          <p:cNvSpPr/>
          <p:nvPr/>
        </p:nvSpPr>
        <p:spPr>
          <a:xfrm>
            <a:off x="296112" y="1802731"/>
            <a:ext cx="1875824" cy="750329"/>
          </a:xfrm>
          <a:custGeom>
            <a:avLst/>
            <a:gdLst>
              <a:gd name="connsiteX0" fmla="*/ 0 w 1875824"/>
              <a:gd name="connsiteY0" fmla="*/ 0 h 750329"/>
              <a:gd name="connsiteX1" fmla="*/ 1500660 w 1875824"/>
              <a:gd name="connsiteY1" fmla="*/ 0 h 750329"/>
              <a:gd name="connsiteX2" fmla="*/ 1875824 w 1875824"/>
              <a:gd name="connsiteY2" fmla="*/ 375165 h 750329"/>
              <a:gd name="connsiteX3" fmla="*/ 1500660 w 1875824"/>
              <a:gd name="connsiteY3" fmla="*/ 750329 h 750329"/>
              <a:gd name="connsiteX4" fmla="*/ 0 w 1875824"/>
              <a:gd name="connsiteY4" fmla="*/ 750329 h 750329"/>
              <a:gd name="connsiteX5" fmla="*/ 375165 w 1875824"/>
              <a:gd name="connsiteY5" fmla="*/ 375165 h 750329"/>
              <a:gd name="connsiteX6" fmla="*/ 0 w 1875824"/>
              <a:gd name="connsiteY6" fmla="*/ 0 h 75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5824" h="750329">
                <a:moveTo>
                  <a:pt x="0" y="0"/>
                </a:moveTo>
                <a:lnTo>
                  <a:pt x="1500660" y="0"/>
                </a:lnTo>
                <a:lnTo>
                  <a:pt x="1875824" y="375165"/>
                </a:lnTo>
                <a:lnTo>
                  <a:pt x="1500660" y="750329"/>
                </a:lnTo>
                <a:lnTo>
                  <a:pt x="0" y="750329"/>
                </a:lnTo>
                <a:lnTo>
                  <a:pt x="375165" y="3751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172" tIns="18669" rIns="393833" bIns="1866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bg2"/>
                </a:solidFill>
              </a:rPr>
              <a:t>Out of the box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9E2EEF5-B3DD-004B-AD41-CDE7A7EE0A0C}"/>
              </a:ext>
            </a:extLst>
          </p:cNvPr>
          <p:cNvSpPr/>
          <p:nvPr/>
        </p:nvSpPr>
        <p:spPr>
          <a:xfrm>
            <a:off x="1984355" y="1802731"/>
            <a:ext cx="1875824" cy="750329"/>
          </a:xfrm>
          <a:custGeom>
            <a:avLst/>
            <a:gdLst>
              <a:gd name="connsiteX0" fmla="*/ 0 w 1875824"/>
              <a:gd name="connsiteY0" fmla="*/ 0 h 750329"/>
              <a:gd name="connsiteX1" fmla="*/ 1500660 w 1875824"/>
              <a:gd name="connsiteY1" fmla="*/ 0 h 750329"/>
              <a:gd name="connsiteX2" fmla="*/ 1875824 w 1875824"/>
              <a:gd name="connsiteY2" fmla="*/ 375165 h 750329"/>
              <a:gd name="connsiteX3" fmla="*/ 1500660 w 1875824"/>
              <a:gd name="connsiteY3" fmla="*/ 750329 h 750329"/>
              <a:gd name="connsiteX4" fmla="*/ 0 w 1875824"/>
              <a:gd name="connsiteY4" fmla="*/ 750329 h 750329"/>
              <a:gd name="connsiteX5" fmla="*/ 375165 w 1875824"/>
              <a:gd name="connsiteY5" fmla="*/ 375165 h 750329"/>
              <a:gd name="connsiteX6" fmla="*/ 0 w 1875824"/>
              <a:gd name="connsiteY6" fmla="*/ 0 h 75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5824" h="750329">
                <a:moveTo>
                  <a:pt x="0" y="0"/>
                </a:moveTo>
                <a:lnTo>
                  <a:pt x="1500660" y="0"/>
                </a:lnTo>
                <a:lnTo>
                  <a:pt x="1875824" y="375165"/>
                </a:lnTo>
                <a:lnTo>
                  <a:pt x="1500660" y="750329"/>
                </a:lnTo>
                <a:lnTo>
                  <a:pt x="0" y="750329"/>
                </a:lnTo>
                <a:lnTo>
                  <a:pt x="375165" y="3751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172" tIns="18669" rIns="393833" bIns="1866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bg2"/>
                </a:solidFill>
              </a:rPr>
              <a:t>Device learns which network to join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CC6D5DF-8BCC-0C46-8B6D-E5E2C0FDC77B}"/>
              </a:ext>
            </a:extLst>
          </p:cNvPr>
          <p:cNvSpPr/>
          <p:nvPr/>
        </p:nvSpPr>
        <p:spPr>
          <a:xfrm>
            <a:off x="3672597" y="1802731"/>
            <a:ext cx="1875824" cy="750329"/>
          </a:xfrm>
          <a:custGeom>
            <a:avLst/>
            <a:gdLst>
              <a:gd name="connsiteX0" fmla="*/ 0 w 1875824"/>
              <a:gd name="connsiteY0" fmla="*/ 0 h 750329"/>
              <a:gd name="connsiteX1" fmla="*/ 1500660 w 1875824"/>
              <a:gd name="connsiteY1" fmla="*/ 0 h 750329"/>
              <a:gd name="connsiteX2" fmla="*/ 1875824 w 1875824"/>
              <a:gd name="connsiteY2" fmla="*/ 375165 h 750329"/>
              <a:gd name="connsiteX3" fmla="*/ 1500660 w 1875824"/>
              <a:gd name="connsiteY3" fmla="*/ 750329 h 750329"/>
              <a:gd name="connsiteX4" fmla="*/ 0 w 1875824"/>
              <a:gd name="connsiteY4" fmla="*/ 750329 h 750329"/>
              <a:gd name="connsiteX5" fmla="*/ 375165 w 1875824"/>
              <a:gd name="connsiteY5" fmla="*/ 375165 h 750329"/>
              <a:gd name="connsiteX6" fmla="*/ 0 w 1875824"/>
              <a:gd name="connsiteY6" fmla="*/ 0 h 75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5824" h="750329">
                <a:moveTo>
                  <a:pt x="0" y="0"/>
                </a:moveTo>
                <a:lnTo>
                  <a:pt x="1500660" y="0"/>
                </a:lnTo>
                <a:lnTo>
                  <a:pt x="1875824" y="375165"/>
                </a:lnTo>
                <a:lnTo>
                  <a:pt x="1500660" y="750329"/>
                </a:lnTo>
                <a:lnTo>
                  <a:pt x="0" y="750329"/>
                </a:lnTo>
                <a:lnTo>
                  <a:pt x="375165" y="3751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172" tIns="18669" rIns="393833" bIns="1866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bg2"/>
                </a:solidFill>
              </a:rPr>
              <a:t>Provision device to trust network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B913941-4B65-F945-950A-37FC91153423}"/>
              </a:ext>
            </a:extLst>
          </p:cNvPr>
          <p:cNvSpPr/>
          <p:nvPr/>
        </p:nvSpPr>
        <p:spPr>
          <a:xfrm>
            <a:off x="5360839" y="1802731"/>
            <a:ext cx="1875824" cy="750329"/>
          </a:xfrm>
          <a:custGeom>
            <a:avLst/>
            <a:gdLst>
              <a:gd name="connsiteX0" fmla="*/ 0 w 1875824"/>
              <a:gd name="connsiteY0" fmla="*/ 0 h 750329"/>
              <a:gd name="connsiteX1" fmla="*/ 1500660 w 1875824"/>
              <a:gd name="connsiteY1" fmla="*/ 0 h 750329"/>
              <a:gd name="connsiteX2" fmla="*/ 1875824 w 1875824"/>
              <a:gd name="connsiteY2" fmla="*/ 375165 h 750329"/>
              <a:gd name="connsiteX3" fmla="*/ 1500660 w 1875824"/>
              <a:gd name="connsiteY3" fmla="*/ 750329 h 750329"/>
              <a:gd name="connsiteX4" fmla="*/ 0 w 1875824"/>
              <a:gd name="connsiteY4" fmla="*/ 750329 h 750329"/>
              <a:gd name="connsiteX5" fmla="*/ 375165 w 1875824"/>
              <a:gd name="connsiteY5" fmla="*/ 375165 h 750329"/>
              <a:gd name="connsiteX6" fmla="*/ 0 w 1875824"/>
              <a:gd name="connsiteY6" fmla="*/ 0 h 75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5824" h="750329">
                <a:moveTo>
                  <a:pt x="0" y="0"/>
                </a:moveTo>
                <a:lnTo>
                  <a:pt x="1500660" y="0"/>
                </a:lnTo>
                <a:lnTo>
                  <a:pt x="1875824" y="375165"/>
                </a:lnTo>
                <a:lnTo>
                  <a:pt x="1500660" y="750329"/>
                </a:lnTo>
                <a:lnTo>
                  <a:pt x="0" y="750329"/>
                </a:lnTo>
                <a:lnTo>
                  <a:pt x="375165" y="3751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172" tIns="18669" rIns="393833" bIns="1866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Provision network to trust device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7F1EE80-1554-4C4A-A370-73347247DC12}"/>
              </a:ext>
            </a:extLst>
          </p:cNvPr>
          <p:cNvSpPr/>
          <p:nvPr/>
        </p:nvSpPr>
        <p:spPr>
          <a:xfrm>
            <a:off x="7049082" y="1802731"/>
            <a:ext cx="1875824" cy="750329"/>
          </a:xfrm>
          <a:custGeom>
            <a:avLst/>
            <a:gdLst>
              <a:gd name="connsiteX0" fmla="*/ 0 w 1875824"/>
              <a:gd name="connsiteY0" fmla="*/ 0 h 750329"/>
              <a:gd name="connsiteX1" fmla="*/ 1500660 w 1875824"/>
              <a:gd name="connsiteY1" fmla="*/ 0 h 750329"/>
              <a:gd name="connsiteX2" fmla="*/ 1875824 w 1875824"/>
              <a:gd name="connsiteY2" fmla="*/ 375165 h 750329"/>
              <a:gd name="connsiteX3" fmla="*/ 1500660 w 1875824"/>
              <a:gd name="connsiteY3" fmla="*/ 750329 h 750329"/>
              <a:gd name="connsiteX4" fmla="*/ 0 w 1875824"/>
              <a:gd name="connsiteY4" fmla="*/ 750329 h 750329"/>
              <a:gd name="connsiteX5" fmla="*/ 375165 w 1875824"/>
              <a:gd name="connsiteY5" fmla="*/ 375165 h 750329"/>
              <a:gd name="connsiteX6" fmla="*/ 0 w 1875824"/>
              <a:gd name="connsiteY6" fmla="*/ 0 h 75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5824" h="750329">
                <a:moveTo>
                  <a:pt x="0" y="0"/>
                </a:moveTo>
                <a:lnTo>
                  <a:pt x="1500660" y="0"/>
                </a:lnTo>
                <a:lnTo>
                  <a:pt x="1875824" y="375165"/>
                </a:lnTo>
                <a:lnTo>
                  <a:pt x="1500660" y="750329"/>
                </a:lnTo>
                <a:lnTo>
                  <a:pt x="0" y="750329"/>
                </a:lnTo>
                <a:lnTo>
                  <a:pt x="375165" y="3751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172" tIns="18669" rIns="393833" bIns="1866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bg2"/>
                </a:solidFill>
              </a:rPr>
              <a:t>Operational State</a:t>
            </a:r>
          </a:p>
        </p:txBody>
      </p:sp>
    </p:spTree>
    <p:extLst>
      <p:ext uri="{BB962C8B-B14F-4D97-AF65-F5344CB8AC3E}">
        <p14:creationId xmlns:p14="http://schemas.microsoft.com/office/powerpoint/2010/main" val="26477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9547-C3C7-FA41-A30B-B9796CC0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goal choices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777C92-3351-9A4A-84E9-5B25C9C249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777882"/>
              </p:ext>
            </p:extLst>
          </p:nvPr>
        </p:nvGraphicFramePr>
        <p:xfrm>
          <a:off x="1748972" y="63409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351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2171C-6F2F-3942-9D5A-E91AC2944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concept: a voucher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7FA9E0-3259-CF4C-82A4-818DA724F2D9}"/>
              </a:ext>
            </a:extLst>
          </p:cNvPr>
          <p:cNvSpPr txBox="1"/>
          <p:nvPr/>
        </p:nvSpPr>
        <p:spPr>
          <a:xfrm>
            <a:off x="957943" y="907142"/>
            <a:ext cx="6792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module: </a:t>
            </a:r>
            <a:r>
              <a:rPr lang="en-US" sz="1600" dirty="0" err="1"/>
              <a:t>ietf</a:t>
            </a:r>
            <a:r>
              <a:rPr lang="en-US" sz="1600" dirty="0"/>
              <a:t>-voucher</a:t>
            </a:r>
          </a:p>
          <a:p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     yang-data voucher-artifact:</a:t>
            </a:r>
          </a:p>
          <a:p>
            <a:r>
              <a:rPr lang="en-US" sz="1600" dirty="0"/>
              <a:t>         +---- voucher</a:t>
            </a:r>
          </a:p>
          <a:p>
            <a:r>
              <a:rPr lang="en-US" sz="1600" dirty="0"/>
              <a:t>            +---- created-on                       </a:t>
            </a:r>
            <a:r>
              <a:rPr lang="en-US" sz="1600" dirty="0" err="1"/>
              <a:t>yang:date-and-time</a:t>
            </a:r>
            <a:endParaRPr lang="en-US" sz="1600" dirty="0"/>
          </a:p>
          <a:p>
            <a:r>
              <a:rPr lang="en-US" sz="1600" dirty="0"/>
              <a:t>            +---- expires-on?                      </a:t>
            </a:r>
            <a:r>
              <a:rPr lang="en-US" sz="1600" dirty="0" err="1"/>
              <a:t>yang:date-and-time</a:t>
            </a:r>
            <a:endParaRPr lang="en-US" sz="1600" dirty="0"/>
          </a:p>
          <a:p>
            <a:r>
              <a:rPr lang="en-US" sz="1600" dirty="0"/>
              <a:t>            +---- assertion                        enumeration</a:t>
            </a:r>
          </a:p>
          <a:p>
            <a:r>
              <a:rPr lang="en-US" sz="1600" dirty="0"/>
              <a:t>            +---- serial-number                    string</a:t>
            </a:r>
          </a:p>
          <a:p>
            <a:r>
              <a:rPr lang="en-US" sz="1600" dirty="0"/>
              <a:t>            +---- </a:t>
            </a:r>
            <a:r>
              <a:rPr lang="en-US" sz="1600" dirty="0" err="1"/>
              <a:t>idevid</a:t>
            </a:r>
            <a:r>
              <a:rPr lang="en-US" sz="1600" dirty="0"/>
              <a:t>-issuer?                   binary</a:t>
            </a:r>
          </a:p>
          <a:p>
            <a:r>
              <a:rPr lang="en-US" sz="1600" dirty="0"/>
              <a:t>            +---- pinned-domain-cert               binary</a:t>
            </a:r>
          </a:p>
          <a:p>
            <a:r>
              <a:rPr lang="en-US" sz="1600" dirty="0"/>
              <a:t>            +---- domain-cert-revocation-checks?   </a:t>
            </a:r>
            <a:r>
              <a:rPr lang="en-US" sz="1600" dirty="0" err="1"/>
              <a:t>boolean</a:t>
            </a:r>
            <a:endParaRPr lang="en-US" sz="1600" dirty="0"/>
          </a:p>
          <a:p>
            <a:r>
              <a:rPr lang="en-US" sz="1600" dirty="0"/>
              <a:t>            +---- nonce?                           binary</a:t>
            </a:r>
          </a:p>
          <a:p>
            <a:r>
              <a:rPr lang="en-US" sz="1600" dirty="0"/>
              <a:t>            +---- last-renewal-date?               </a:t>
            </a:r>
            <a:r>
              <a:rPr lang="en-US" sz="1600" dirty="0" err="1"/>
              <a:t>yang:date-and-time</a:t>
            </a:r>
            <a:endParaRPr lang="en-US" sz="1600" dirty="0"/>
          </a:p>
          <a:p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007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16DA7-CB16-6448-9ECF-3C18773E69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678057" cy="3168210"/>
          </a:xfrm>
        </p:spPr>
        <p:txBody>
          <a:bodyPr/>
          <a:lstStyle/>
          <a:p>
            <a:r>
              <a:rPr lang="en-US" sz="1200" dirty="0"/>
              <a:t>Pledge=Device</a:t>
            </a:r>
          </a:p>
          <a:p>
            <a:r>
              <a:rPr lang="en-US" sz="1200" dirty="0"/>
              <a:t>Registrar=Store of known devices (tied to AAA infrastructure)</a:t>
            </a:r>
          </a:p>
          <a:p>
            <a:r>
              <a:rPr lang="en-US" sz="1200" dirty="0"/>
              <a:t>MASA=”Manufacturer Authorized Signing Authority”</a:t>
            </a:r>
          </a:p>
          <a:p>
            <a:r>
              <a:rPr lang="en-US" sz="1200" dirty="0"/>
              <a:t>EST -enrollment over secure transport</a:t>
            </a:r>
          </a:p>
          <a:p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8F0F61-9AAF-6545-87E9-D6116567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 with wired (ANIMA BRSKI)</a:t>
            </a:r>
          </a:p>
        </p:txBody>
      </p:sp>
      <p:pic>
        <p:nvPicPr>
          <p:cNvPr id="1028" name="Picture 4" descr="http://sjc-web10-lnx.cisco.com:1086/cgi-bin/cdraw?lz=UGFydGljaXBhbnQgUGxlZGdlCgAHDFN3aXRjaAAGDVJlZ2lzdHJhcgAcDU1BU0EKCgA8BjwtPgAyBjogRGlzY292ZXJ5IChNRE5TKQAYCgA-CTogSW5pdGlhdGUgVExTIChIVFRQUykgY29ubmVjdGlvbgpOb3RlIG92ZXIAgRoIIlByb3Zpc2lvbmFsIFRydXN0IiBvZgCBEAogQ2VydApFbmQgTm90ZQpuADAQdXNlcyBlaXRoZXIgdGhlIENBIGNlcnQgcHJvdmlkZWQKb3IgcmVxdWVzdHMgYQAWCXZpYSBFU1QgZm9yIHB1cnBvc2VzCm9mIHZhbGlkYXRpbmcuCmVuZCBub3RlAIIEBwCBWw12b3VjaGVyLQBUBy8AgWUFAIETCwCCUApBcHByb3ZlIG9yIERlbnkATAoKAIJ1CS0-TUFTQTogVgBPBiBSAIEqBgoAgWMLAIMPBUxvZwCBRAgAPRpQYXJhbGxlbCB7CiAgAINHBQCDFA0AXQcKICAAg3QKLT4AhCkGABQKfQCCWBEsAIQhCwCEVwUgbm93IHRydXN0cyBsb2NhbCBkZXBsb3ltZW50CkVTVCBwcm9jZWVkcyBmcm9tIGhlcmUu&amp;s=earth&amp;h=-UKTl9H8md3a_-03">
            <a:extLst>
              <a:ext uri="{FF2B5EF4-FFF2-40B4-BE49-F238E27FC236}">
                <a16:creationId xmlns:a16="http://schemas.microsoft.com/office/drawing/2014/main" id="{66208D81-00F5-1848-A23C-EEBBCCEE4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5823" y="835247"/>
            <a:ext cx="4751868" cy="40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3624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ACB1-7611-FF4C-8401-81A038C1C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gets a certificate via EST</a:t>
            </a:r>
          </a:p>
        </p:txBody>
      </p:sp>
      <p:pic>
        <p:nvPicPr>
          <p:cNvPr id="2050" name="Picture 2" descr="http://sjc-web10-lnx.cisco.com:1086/cgi-bin/cdraw?lz=UGFydGljaXBhbnQgRW5kcG9pbnQKAAkMU3dpdGNoAAYNUmVnaXN0cmFyCgpOb3RlIG92ZXIANAksABQKRGV2aWNlIGFscmVhZHkgaGFzIGEgZGVwbG95bWVudCBjZXJ0aWZpY2F0ZQphbmQgY2FuIGNvbW11bgAPBSB3aXRoIHRoZSByAGgJRW5kIE5vdGUKCgCBJQg8LT4AgQcJOiBJbml0aWF0ZSBUTFMgY29ubmVjdGlvbiBpZiBuZWNlc3NhcnkAMgkALQ1TaW1wbGVFbnJvbGwoQ1NSKQoAgV4JLT4AghIIOiBIZXJlJ3MgYQCBOAUAgVombm93AIF1B2xvY2FsAIFrFy4KODAyLjFYIEF1dGhlbnRpY2F0aW9ucyBvciBzaW1pbGFyAIIcBWZvbGxvdy4AggEJ&amp;s=earth&amp;h=JzUpCIaB4frKhlnK">
            <a:extLst>
              <a:ext uri="{FF2B5EF4-FFF2-40B4-BE49-F238E27FC236}">
                <a16:creationId xmlns:a16="http://schemas.microsoft.com/office/drawing/2014/main" id="{7838AF95-8FB3-3044-817A-840637AC8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80" y="1073150"/>
            <a:ext cx="4971059" cy="35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452986"/>
      </p:ext>
    </p:extLst>
  </p:cSld>
  <p:clrMapOvr>
    <a:masterClrMapping/>
  </p:clrMapOvr>
</p:sld>
</file>

<file path=ppt/theme/theme1.xml><?xml version="1.0" encoding="utf-8"?>
<a:theme xmlns:a="http://schemas.openxmlformats.org/drawingml/2006/main" name="Cisco Corporate Template 2018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2018" id="{CDE6B582-AB81-C446-BDB7-40913B7DDDF9}" vid="{030B9CEE-CDBB-A241-A002-17831D4C8A17}"/>
    </a:ext>
  </a:extLst>
</a:theme>
</file>

<file path=ppt/theme/theme2.xml><?xml version="1.0" encoding="utf-8"?>
<a:theme xmlns:a="http://schemas.openxmlformats.org/drawingml/2006/main" name="Cisco Live 2017">
  <a:themeElements>
    <a:clrScheme name="Custom 103">
      <a:dk1>
        <a:srgbClr val="39393B"/>
      </a:dk1>
      <a:lt1>
        <a:srgbClr val="FFFFFF"/>
      </a:lt1>
      <a:dk2>
        <a:srgbClr val="9E9EA2"/>
      </a:dk2>
      <a:lt2>
        <a:srgbClr val="58595B"/>
      </a:lt2>
      <a:accent1>
        <a:srgbClr val="00BCEB"/>
      </a:accent1>
      <a:accent2>
        <a:srgbClr val="FBAB18"/>
      </a:accent2>
      <a:accent3>
        <a:srgbClr val="6EBE4A"/>
      </a:accent3>
      <a:accent4>
        <a:srgbClr val="F04C37"/>
      </a:accent4>
      <a:accent5>
        <a:srgbClr val="0B6B75"/>
      </a:accent5>
      <a:accent6>
        <a:srgbClr val="005073"/>
      </a:accent6>
      <a:hlink>
        <a:srgbClr val="049BD3"/>
      </a:hlink>
      <a:folHlink>
        <a:srgbClr val="01449E"/>
      </a:folHlink>
    </a:clrScheme>
    <a:fontScheme name="Bullets-graphic element">
      <a:majorFont>
        <a:latin typeface="Arial"/>
        <a:ea typeface="Apple LiGothic Medium"/>
        <a:cs typeface="Apple LiGothic Medium"/>
      </a:majorFont>
      <a:minorFont>
        <a:latin typeface="Arial"/>
        <a:ea typeface="Apple LiGothic Medium"/>
        <a:cs typeface="Apple LiGothi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>
          <a:noFill/>
          <a:miter lim="800000"/>
          <a:headEnd type="none" w="med" len="med"/>
          <a:tailEnd type="none" w="med" len="med"/>
        </a:ln>
      </a:spPr>
      <a:bodyPr lIns="91440" tIns="45720" rIns="91440" bIns="45720" rtlCol="0" anchor="ctr"/>
      <a:lstStyle>
        <a:defPPr algn="ctr" defTabSz="514350">
          <a:defRPr sz="1400" dirty="0" err="1" smtClean="0">
            <a:solidFill>
              <a:schemeClr val="bg1"/>
            </a:solidFill>
            <a:ea typeface="Arial" pitchFamily="-107" charset="0"/>
            <a:cs typeface="Arial" pitchFamily="-107" charset="0"/>
            <a:sym typeface="Arial" pitchFamily="-107" charset="0"/>
          </a:defRPr>
        </a:defPPr>
      </a:lstStyle>
    </a:spDef>
    <a:lnDef>
      <a:spPr bwMode="auto">
        <a:solidFill>
          <a:srgbClr val="0183B7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dirty="0" err="1" smtClean="0"/>
        </a:defPPr>
      </a:lstStyle>
    </a:txDef>
  </a:objectDefaults>
  <a:extraClrSchemeLst>
    <a:extraClrScheme>
      <a:clrScheme name="Bullets-graphic el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L18-PPT-Template-with-Skyline_rev-191017_GPJ (Raj 09)" id="{42A7DB36-91F3-4D1B-AEB6-CB957F4ECEBE}" vid="{23B0E26F-57FE-4411-9BA1-ED9EE65031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Corporate Template 2018</Template>
  <TotalTime>1915</TotalTime>
  <Words>519</Words>
  <Application>Microsoft Macintosh PowerPoint</Application>
  <PresentationFormat>On-screen Show (16:9)</PresentationFormat>
  <Paragraphs>165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 Unicode MS</vt:lpstr>
      <vt:lpstr>ＭＳ Ｐゴシック</vt:lpstr>
      <vt:lpstr>Apple LiGothic Medium</vt:lpstr>
      <vt:lpstr>Arial</vt:lpstr>
      <vt:lpstr>Calibri</vt:lpstr>
      <vt:lpstr>Ciscolight</vt:lpstr>
      <vt:lpstr>CiscoSans</vt:lpstr>
      <vt:lpstr>CiscoSans ExtraLight</vt:lpstr>
      <vt:lpstr>CiscoSans Thin</vt:lpstr>
      <vt:lpstr>CiscoSansTT ExtraLight</vt:lpstr>
      <vt:lpstr>CiscoSansTT Thin</vt:lpstr>
      <vt:lpstr>Tipo de letra del sistema Fina</vt:lpstr>
      <vt:lpstr>Cisco Corporate Template 2018</vt:lpstr>
      <vt:lpstr>Cisco Live 2017</vt:lpstr>
      <vt:lpstr>Securing IoT Devices on our networks</vt:lpstr>
      <vt:lpstr>Why is IoT different?</vt:lpstr>
      <vt:lpstr>What’s the scope of the problem?</vt:lpstr>
      <vt:lpstr>Questions that need answering</vt:lpstr>
      <vt:lpstr>Steps needed to get a device to join a network</vt:lpstr>
      <vt:lpstr>Design goal choices</vt:lpstr>
      <vt:lpstr>Basic concept: a voucher</vt:lpstr>
      <vt:lpstr>Bootstrapping with wired (ANIMA BRSKI)</vt:lpstr>
      <vt:lpstr>Client gets a certificate via EST</vt:lpstr>
      <vt:lpstr>Getting there with wireless</vt:lpstr>
      <vt:lpstr>MASA tests proof of ownership</vt:lpstr>
      <vt:lpstr>Thing tests proof of ownership</vt:lpstr>
      <vt:lpstr>No MASA</vt:lpstr>
      <vt:lpstr>Approaches to onboarding</vt:lpstr>
      <vt:lpstr>Lines of complexity</vt:lpstr>
      <vt:lpstr>Drafts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 Stds Deck for Partners and Customers</dc:title>
  <dc:creator>Eliot Lear</dc:creator>
  <cp:lastModifiedBy>Eliot Lear</cp:lastModifiedBy>
  <cp:revision>40</cp:revision>
  <dcterms:created xsi:type="dcterms:W3CDTF">2018-10-10T07:49:17Z</dcterms:created>
  <dcterms:modified xsi:type="dcterms:W3CDTF">2018-10-30T07:01:25Z</dcterms:modified>
</cp:coreProperties>
</file>